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</p:sldMasterIdLst>
  <p:notesMasterIdLst>
    <p:notesMasterId r:id="rId14"/>
  </p:notesMasterIdLst>
  <p:sldIdLst>
    <p:sldId id="371" r:id="rId4"/>
    <p:sldId id="945" r:id="rId5"/>
    <p:sldId id="967" r:id="rId6"/>
    <p:sldId id="832" r:id="rId7"/>
    <p:sldId id="968" r:id="rId8"/>
    <p:sldId id="771" r:id="rId9"/>
    <p:sldId id="775" r:id="rId10"/>
    <p:sldId id="777" r:id="rId11"/>
    <p:sldId id="856" r:id="rId12"/>
    <p:sldId id="788" r:id="rId13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48832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2424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57598" indent="4762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1187" indent="6348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3815" algn="l" defTabSz="913524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575" algn="l" defTabSz="913524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336" algn="l" defTabSz="913524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4098" algn="l" defTabSz="913524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0000FF"/>
    <a:srgbClr val="006C31"/>
    <a:srgbClr val="FF9900"/>
    <a:srgbClr val="D7D7D7"/>
    <a:srgbClr val="B2B2B2"/>
    <a:srgbClr val="0066FF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618" autoAdjust="0"/>
    <p:restoredTop sz="99886" autoAdjust="0"/>
  </p:normalViewPr>
  <p:slideViewPr>
    <p:cSldViewPr>
      <p:cViewPr varScale="1">
        <p:scale>
          <a:sx n="81" d="100"/>
          <a:sy n="81" d="100"/>
        </p:scale>
        <p:origin x="-1782" y="-78"/>
      </p:cViewPr>
      <p:guideLst>
        <p:guide orient="horz" pos="3026"/>
        <p:guide pos="403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presProps" Target="presProp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0B5208C1-B8DE-495C-AB68-586F3B443AA3}" type="datetimeFigureOut">
              <a:rPr lang="ru-RU"/>
              <a:pPr>
                <a:defRPr/>
              </a:pPr>
              <a:t>18.07.2021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20E23384-BB42-41B0-9D1B-24428AFF10D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068936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2424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48832" algn="l" defTabSz="902424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2424" algn="l" defTabSz="902424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57598" algn="l" defTabSz="902424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1187" algn="l" defTabSz="902424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0674" algn="l" defTabSz="908267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4777" algn="l" defTabSz="908267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78891" algn="l" defTabSz="908267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3031" algn="l" defTabSz="908267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868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F7566967-6789-453C-AD86-1A7B3359D806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4A311F-2E64-4729-861A-1F89DD3FC35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8523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2950"/>
            <a:ext cx="4953000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789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FE3D5C5F-0503-4415-BC72-5B3C89FD176C}" type="slidenum">
              <a:rPr 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BE88-D4FE-423B-8B44-479CA9B8300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041634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4" y="1920242"/>
            <a:ext cx="10992307" cy="2560320"/>
          </a:xfrm>
          <a:ln>
            <a:noFill/>
          </a:ln>
        </p:spPr>
        <p:txBody>
          <a:bodyPr tIns="0" rIns="2545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2" y="4519950"/>
            <a:ext cx="10996574" cy="2453640"/>
          </a:xfrm>
        </p:spPr>
        <p:txBody>
          <a:bodyPr lIns="0" rIns="25456"/>
          <a:lstStyle>
            <a:lvl1pPr marL="0" marR="63666" indent="0" algn="r">
              <a:buNone/>
              <a:defRPr>
                <a:solidFill>
                  <a:schemeClr val="tx1"/>
                </a:solidFill>
              </a:defRPr>
            </a:lvl1pPr>
            <a:lvl2pPr marL="636637" indent="0" algn="ctr">
              <a:buNone/>
            </a:lvl2pPr>
            <a:lvl3pPr marL="1273251" indent="0" algn="ctr">
              <a:buNone/>
            </a:lvl3pPr>
            <a:lvl4pPr marL="1909863" indent="0" algn="ctr">
              <a:buNone/>
            </a:lvl4pPr>
            <a:lvl5pPr marL="2546478" indent="0" algn="ctr">
              <a:buNone/>
            </a:lvl5pPr>
            <a:lvl6pPr marL="3183103" indent="0" algn="ctr">
              <a:buNone/>
            </a:lvl6pPr>
            <a:lvl7pPr marL="3819738" indent="0" algn="ctr">
              <a:buNone/>
            </a:lvl7pPr>
            <a:lvl8pPr marL="4456360" indent="0" algn="ctr">
              <a:buNone/>
            </a:lvl8pPr>
            <a:lvl9pPr marL="509298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7/18/2021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59581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890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75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2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163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4" y="1920242"/>
            <a:ext cx="10992307" cy="2560320"/>
          </a:xfrm>
          <a:ln>
            <a:noFill/>
          </a:ln>
        </p:spPr>
        <p:txBody>
          <a:bodyPr tIns="0" rIns="254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2" y="4519950"/>
            <a:ext cx="10996574" cy="2453640"/>
          </a:xfrm>
        </p:spPr>
        <p:txBody>
          <a:bodyPr lIns="0" rIns="25441"/>
          <a:lstStyle>
            <a:lvl1pPr marL="0" marR="63627" indent="0" algn="r">
              <a:buNone/>
              <a:defRPr>
                <a:solidFill>
                  <a:schemeClr val="tx1"/>
                </a:solidFill>
              </a:defRPr>
            </a:lvl1pPr>
            <a:lvl2pPr marL="636253" indent="0" algn="ctr">
              <a:buNone/>
            </a:lvl2pPr>
            <a:lvl3pPr marL="1272477" indent="0" algn="ctr">
              <a:buNone/>
            </a:lvl3pPr>
            <a:lvl4pPr marL="1908707" indent="0" algn="ctr">
              <a:buNone/>
            </a:lvl4pPr>
            <a:lvl5pPr marL="2544938" indent="0" algn="ctr">
              <a:buNone/>
            </a:lvl5pPr>
            <a:lvl6pPr marL="3181179" indent="0" algn="ctr">
              <a:buNone/>
            </a:lvl6pPr>
            <a:lvl7pPr marL="3817430" indent="0" algn="ctr">
              <a:buNone/>
            </a:lvl7pPr>
            <a:lvl8pPr marL="4453666" indent="0" algn="ctr">
              <a:buNone/>
            </a:lvl8pPr>
            <a:lvl9pPr marL="5089899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21B1-853D-4EC3-B1BF-A99AB9C689B5}" type="datetime1">
              <a:rPr lang="en-US"/>
              <a:pPr>
                <a:defRPr/>
              </a:pPr>
              <a:t>7/18/2021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3DA0A-5A20-4439-BD60-A740174D13F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013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FE9333-E300-4B70-AE97-8380257C6639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983026-4C9D-4802-8ED0-D1A01636A5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3315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41"/>
            <a:ext cx="10881360" cy="2113599"/>
          </a:xfrm>
        </p:spPr>
        <p:txBody>
          <a:bodyPr lIns="63627" rIns="6362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301EB2-0976-4F97-B651-17FF2ED24355}" type="datetime1">
              <a:rPr lang="en-US"/>
              <a:pPr>
                <a:defRPr/>
              </a:pPr>
              <a:t>7/18/2021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FC6282-44C8-4A52-AF35-24DEBCBDB8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267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6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7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EF0FF1-5ABB-4666-9451-E3E9A758EF96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A7E73-B7D8-476F-9FC4-15047A2813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8968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2" y="2597370"/>
            <a:ext cx="5656263" cy="923091"/>
          </a:xfrm>
        </p:spPr>
        <p:txBody>
          <a:bodyPr lIns="63627" tIns="0" rIns="6362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27" tIns="0" rIns="6362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2" y="3520452"/>
            <a:ext cx="5656263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72CBE-A7D1-4F05-9197-207C9D5F4ADA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50653B-EB53-4B36-8D16-76DAF1CDA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6372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2" y="985735"/>
            <a:ext cx="11628120" cy="1600202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44CDF5-02BE-42F3-A229-753EB809CB94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D7733E-4B86-47B6-9E02-6DF1D4486B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117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1E9FF-367D-4F62-9A6E-4CC5353D9BF8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00D55-0B21-4109-987D-2B7C549E87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77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2" y="72011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2" y="2346960"/>
            <a:ext cx="3840480" cy="6400800"/>
          </a:xfrm>
        </p:spPr>
        <p:txBody>
          <a:bodyPr lIns="25441" rIns="25441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1B00-F8B7-4816-AFAD-2442C4BEB54C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0B583-6379-4FA9-931A-13B914A20C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904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03083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3" y="1551000"/>
            <a:ext cx="7361239" cy="576103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50" tIns="63627" rIns="127250" bIns="6362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2" y="7504122"/>
            <a:ext cx="217486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50" tIns="63627" rIns="127250" bIns="6362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84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50" tIns="63627" rIns="127250" bIns="636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2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50" tIns="63627" rIns="127250" bIns="636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4" y="1647808"/>
            <a:ext cx="3097987" cy="2215668"/>
          </a:xfrm>
        </p:spPr>
        <p:txBody>
          <a:bodyPr lIns="63627" rIns="63627" bIns="6362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065" rIns="63627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FD66BB-8524-4F06-B41C-C5F36B30FA8E}" type="datetime1">
              <a:rPr lang="en-US"/>
              <a:pPr>
                <a:defRPr/>
              </a:pPr>
              <a:t>7/18/2021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40"/>
            <a:ext cx="854077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97D98-01B8-4AAC-810F-3BB729FC5C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67125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8634F5-E4E9-4201-B537-BF6DF565A5A2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0D7F7-1714-4006-AF65-2F7BD27AB2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1866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75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2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3400C-CEC2-40F2-BD84-C176E2D717EB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246C7E-A79D-463D-B9D0-577224B98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7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4" y="1920242"/>
            <a:ext cx="10992307" cy="2560320"/>
          </a:xfrm>
          <a:ln>
            <a:noFill/>
          </a:ln>
        </p:spPr>
        <p:txBody>
          <a:bodyPr tIns="0" rIns="2544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2" y="4519950"/>
            <a:ext cx="10996574" cy="2453640"/>
          </a:xfrm>
        </p:spPr>
        <p:txBody>
          <a:bodyPr lIns="0" rIns="25445"/>
          <a:lstStyle>
            <a:lvl1pPr marL="0" marR="63640" indent="0" algn="r">
              <a:buNone/>
              <a:defRPr>
                <a:solidFill>
                  <a:schemeClr val="tx1"/>
                </a:solidFill>
              </a:defRPr>
            </a:lvl1pPr>
            <a:lvl2pPr marL="636361" indent="0" algn="ctr">
              <a:buNone/>
            </a:lvl2pPr>
            <a:lvl3pPr marL="1272700" indent="0" algn="ctr">
              <a:buNone/>
            </a:lvl3pPr>
            <a:lvl4pPr marL="1909037" indent="0" algn="ctr">
              <a:buNone/>
            </a:lvl4pPr>
            <a:lvl5pPr marL="2545379" indent="0" algn="ctr">
              <a:buNone/>
            </a:lvl5pPr>
            <a:lvl6pPr marL="3181723" indent="0" algn="ctr">
              <a:buNone/>
            </a:lvl6pPr>
            <a:lvl7pPr marL="3818091" indent="0" algn="ctr">
              <a:buNone/>
            </a:lvl7pPr>
            <a:lvl8pPr marL="4454435" indent="0" algn="ctr">
              <a:buNone/>
            </a:lvl8pPr>
            <a:lvl9pPr marL="509077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DB2D9-19B5-4FA0-874B-5CE9D7E38FFA}" type="datetime1">
              <a:rPr lang="en-US"/>
              <a:pPr>
                <a:defRPr/>
              </a:pPr>
              <a:t>7/18/2021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49E78F-5FA9-40F5-8CF0-C0D8554A80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8931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10340-6170-45DC-8249-EB04AB01ED06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52F088-9A66-49A1-8B47-9DCCA406CF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8394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41"/>
            <a:ext cx="10881360" cy="2113599"/>
          </a:xfrm>
        </p:spPr>
        <p:txBody>
          <a:bodyPr lIns="63640" rIns="63640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09B86-F176-4A34-B0A6-971C55CAA28C}" type="datetime1">
              <a:rPr lang="en-US"/>
              <a:pPr>
                <a:defRPr/>
              </a:pPr>
              <a:t>7/18/2021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3D7E9-57F2-4680-A59B-256F6B21ECF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75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6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7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02473-647D-4022-9190-7F621795A32A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F0C20-35BD-4581-990B-797661CF5C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743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2" y="2597370"/>
            <a:ext cx="5656263" cy="923091"/>
          </a:xfrm>
        </p:spPr>
        <p:txBody>
          <a:bodyPr lIns="63640" tIns="0" rIns="63640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40" tIns="0" rIns="63640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2" y="3520452"/>
            <a:ext cx="5656263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195E0-3D0C-4151-896E-7A10FDC658AE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A4A8EB-15FB-4E13-B584-8FC2BF5D80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993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2" y="985735"/>
            <a:ext cx="11628120" cy="1600202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84C4A6-F451-46AE-AC9B-39F5344D81F1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62F45-2161-4458-AC2E-9EA1A32EF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66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0B29-EA09-4366-B7F7-C84793A318DA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F97A6F-C494-4582-8D16-DDD93B082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325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41"/>
            <a:ext cx="10881360" cy="2113599"/>
          </a:xfrm>
        </p:spPr>
        <p:txBody>
          <a:bodyPr lIns="63666" rIns="63666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7/18/2021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2483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2" y="72011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2" y="2346960"/>
            <a:ext cx="3840480" cy="6400800"/>
          </a:xfrm>
        </p:spPr>
        <p:txBody>
          <a:bodyPr lIns="25445" rIns="25445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16D1B-A802-4CD0-92DD-22B719A68636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68170-1EEB-45CF-AB74-656BEF119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716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3" y="1551000"/>
            <a:ext cx="7361239" cy="576103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72" tIns="63640" rIns="127272" bIns="6364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2" y="7504122"/>
            <a:ext cx="217486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72" tIns="63640" rIns="127272" bIns="6364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84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72" tIns="63640" rIns="127272" bIns="6364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2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72" tIns="63640" rIns="127272" bIns="6364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4" y="1647808"/>
            <a:ext cx="3097987" cy="2215668"/>
          </a:xfrm>
        </p:spPr>
        <p:txBody>
          <a:bodyPr lIns="63640" rIns="63640" bIns="63640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083" rIns="63640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EE53D-62DE-4AD6-ACC2-F9217831647C}" type="datetime1">
              <a:rPr lang="en-US"/>
              <a:pPr>
                <a:defRPr/>
              </a:pPr>
              <a:t>7/18/2021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40"/>
            <a:ext cx="854077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D5EEC-1773-465A-9301-55CBBEF7F16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380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3C89D-3AB7-4DB6-B89F-2C4106349B5C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79CD38-330F-42B3-989C-85C533435F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5362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75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2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F1EE6-1AE6-4E33-9059-92E3FD77ED13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CD42F-038E-4E70-AAB3-DBCD388911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6026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6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7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7378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2" y="2597370"/>
            <a:ext cx="5656263" cy="923091"/>
          </a:xfrm>
        </p:spPr>
        <p:txBody>
          <a:bodyPr lIns="63666" tIns="0" rIns="63666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66" tIns="0" rIns="63666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2" y="3520452"/>
            <a:ext cx="5656263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29358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2" y="985735"/>
            <a:ext cx="11628120" cy="1600202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600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4103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2" y="720112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2" y="2346960"/>
            <a:ext cx="3840480" cy="6400800"/>
          </a:xfrm>
        </p:spPr>
        <p:txBody>
          <a:bodyPr lIns="25456" rIns="25456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8887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3" y="1551000"/>
            <a:ext cx="7361239" cy="576103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27" tIns="63666" rIns="127327" bIns="6366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2" y="7504122"/>
            <a:ext cx="217486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27" tIns="63666" rIns="127327" bIns="6366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84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7" tIns="63666" rIns="127327" bIns="6366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2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7" tIns="63666" rIns="127327" bIns="6366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4" y="1647808"/>
            <a:ext cx="3097987" cy="2215668"/>
          </a:xfrm>
        </p:spPr>
        <p:txBody>
          <a:bodyPr lIns="63666" rIns="63666" bIns="63666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22" rIns="63666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7/18/2021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40"/>
            <a:ext cx="854077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54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14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7" tIns="63666" rIns="127327" bIns="6366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7" tIns="63666" rIns="127327" bIns="6366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1"/>
            <a:ext cx="11522077" cy="16002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6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7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27" tIns="63666" rIns="127327" bIns="6366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40"/>
            <a:ext cx="2987677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1" y="8899540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54" y="8899540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5" y="284172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1" r:id="rId1"/>
    <p:sldLayoutId id="2147488949" r:id="rId2"/>
    <p:sldLayoutId id="2147488982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83" r:id="rId9"/>
    <p:sldLayoutId id="2147488955" r:id="rId10"/>
    <p:sldLayoutId id="214748895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5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06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6960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129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5877" indent="-3758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565" indent="-337816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8783" indent="-337816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004" indent="-28706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3227" indent="-28706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9163" indent="-29286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3801" indent="-25465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5773" indent="-254655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7759" indent="-25465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6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25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8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64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3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97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636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29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14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50" tIns="63627" rIns="127250" bIns="636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50" tIns="63627" rIns="127250" bIns="636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1"/>
            <a:ext cx="11522077" cy="16002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2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7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250" tIns="63627" rIns="127250" bIns="6362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40"/>
            <a:ext cx="2987677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5DAFA8F-8388-43A8-8218-4C5945ED3C55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1" y="8899540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54" y="8899540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A8C1D64-E12B-4E01-9411-5B427B201C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5" y="284172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4" r:id="rId1"/>
    <p:sldLayoutId id="2147488957" r:id="rId2"/>
    <p:sldLayoutId id="2147488985" r:id="rId3"/>
    <p:sldLayoutId id="2147488958" r:id="rId4"/>
    <p:sldLayoutId id="2147488959" r:id="rId5"/>
    <p:sldLayoutId id="2147488960" r:id="rId6"/>
    <p:sldLayoutId id="2147488961" r:id="rId7"/>
    <p:sldLayoutId id="2147488962" r:id="rId8"/>
    <p:sldLayoutId id="2147488986" r:id="rId9"/>
    <p:sldLayoutId id="2147488963" r:id="rId10"/>
    <p:sldLayoutId id="214748896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5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06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6960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129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5877" indent="-3758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4976" indent="-337816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198" indent="-337816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49419" indent="-28706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1639" indent="-28706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7694" indent="-29268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2183" indent="-2545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3928" indent="-254500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5682" indent="-2545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2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2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87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49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11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74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36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898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14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72" tIns="63640" rIns="127272" bIns="6364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72" tIns="63640" rIns="127272" bIns="6364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1"/>
            <a:ext cx="11522077" cy="16002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4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7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272" tIns="63640" rIns="127272" bIns="6364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40"/>
            <a:ext cx="2987677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F208EFD-545F-43A9-AEB8-53F36EAF653D}" type="datetime1">
              <a:rPr lang="en-US"/>
              <a:pPr>
                <a:defRPr/>
              </a:pPr>
              <a:t>7/18/2021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1" y="8899540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54" y="8899540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4A98744-95EA-45A9-9E65-25A7D2059F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6985" y="284172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7" r:id="rId1"/>
    <p:sldLayoutId id="2147488965" r:id="rId2"/>
    <p:sldLayoutId id="2147488988" r:id="rId3"/>
    <p:sldLayoutId id="2147488966" r:id="rId4"/>
    <p:sldLayoutId id="2147488967" r:id="rId5"/>
    <p:sldLayoutId id="2147488968" r:id="rId6"/>
    <p:sldLayoutId id="2147488969" r:id="rId7"/>
    <p:sldLayoutId id="2147488970" r:id="rId8"/>
    <p:sldLayoutId id="2147488989" r:id="rId9"/>
    <p:sldLayoutId id="2147488971" r:id="rId10"/>
    <p:sldLayoutId id="214748897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5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06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6960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129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5877" indent="-3758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565" indent="-337816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198" indent="-337816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49419" indent="-28706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1639" indent="-28706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8114" indent="-29273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2642" indent="-25454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4452" indent="-254544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6271" indent="-25454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3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27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0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53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17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80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44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07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7830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238" indent="-285476" defTabSz="127830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907" indent="-228381" defTabSz="127830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671" indent="-228381" defTabSz="127830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431" indent="-228381" defTabSz="127830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190" indent="-228381" defTabSz="1278302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956" indent="-228381" defTabSz="1278302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5717" indent="-228381" defTabSz="1278302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479" indent="-228381" defTabSz="1278302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9CF90B1-DFD7-4AAB-BE6A-3FD88E896483}" type="slidenum">
              <a:rPr lang="en-US" sz="16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6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7"/>
            <a:ext cx="12801600" cy="100012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77" tIns="64190" rIns="128377" bIns="64190" anchor="ctr"/>
          <a:lstStyle/>
          <a:p>
            <a:pPr algn="ctr" defTabSz="127830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2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77" tIns="64190" rIns="128377" bIns="64190" anchor="ctr"/>
          <a:lstStyle/>
          <a:p>
            <a:pPr algn="ctr" defTabSz="127830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41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77" tIns="64190" rIns="128377" bIns="64190" anchor="ctr"/>
          <a:lstStyle/>
          <a:p>
            <a:pPr algn="ctr" defTabSz="127830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5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77" tIns="64190" rIns="128377" bIns="64190" anchor="ctr"/>
          <a:lstStyle/>
          <a:p>
            <a:pPr algn="ctr" defTabSz="127830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3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77" tIns="64190" rIns="128377" bIns="64190" anchor="ctr"/>
          <a:lstStyle/>
          <a:p>
            <a:pPr algn="ctr" defTabSz="127830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41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77" tIns="64190" rIns="128377" bIns="64190" anchor="ctr"/>
          <a:lstStyle/>
          <a:p>
            <a:pPr algn="ctr" defTabSz="1278302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90"/>
            <a:ext cx="12801600" cy="1530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377" tIns="64190" rIns="128377" bIns="64190">
            <a:spAutoFit/>
          </a:bodyPr>
          <a:lstStyle/>
          <a:p>
            <a:pPr algn="ctr" defTabSz="1283112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3112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19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июля 2021 года</a:t>
            </a:r>
          </a:p>
          <a:p>
            <a:pPr algn="ctr" defTabSz="1283112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3112">
              <a:defRPr/>
            </a:pPr>
            <a:endParaRPr lang="ru-RU" sz="21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90" y="536997"/>
            <a:ext cx="12781965" cy="837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377" tIns="64190" rIns="128377" bIns="64190">
            <a:spAutoFit/>
          </a:bodyPr>
          <a:lstStyle/>
          <a:p>
            <a:pPr algn="ctr" defTabSz="1283112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3112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9" y="62578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Заголовок 1"/>
          <p:cNvSpPr txBox="1">
            <a:spLocks/>
          </p:cNvSpPr>
          <p:nvPr/>
        </p:nvSpPr>
        <p:spPr bwMode="auto">
          <a:xfrm>
            <a:off x="-11108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1" tIns="32536" rIns="65091" bIns="32536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7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7" y="-144455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4" tIns="45527" rIns="91034" bIns="45527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27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93"/>
            <a:ext cx="12058649" cy="82391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8" y="1219201"/>
            <a:ext cx="12047539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5" y="5210694"/>
            <a:ext cx="1717506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6" y="432401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8" y="2133615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65" y="4832879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3" y="2412191"/>
            <a:ext cx="2192788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80" y="3275794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1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8" y="3360777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5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9" y="3886219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4" y="4906309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36"/>
            <a:ext cx="1288596" cy="1240457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3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7" y="2220307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6" y="406578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71" y="2062168"/>
            <a:ext cx="112553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5" y="281328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87" y="3276609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7" y="3756030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8" y="3562588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3" y="516890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81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30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7" y="501160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2" y="4906804"/>
            <a:ext cx="1172732" cy="1382998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11770"/>
            <a:ext cx="1141412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54" y="5407031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94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4" y="3623899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33" y="375444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3" y="414338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2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0" y="6261335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71" y="5810350"/>
            <a:ext cx="1676320" cy="1598303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51" y="6166084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40" y="5980121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84"/>
            <a:ext cx="1615730" cy="1979434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6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2" y="4936795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40" y="6872682"/>
            <a:ext cx="999683" cy="97594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2" y="6705606"/>
            <a:ext cx="1584232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85" y="2474722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7" y="3970344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64" y="4202120"/>
            <a:ext cx="11414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8" y="511016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74" y="7123118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41" y="6116646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16" y="6781807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5" y="5986437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2" y="6231452"/>
            <a:ext cx="1154986" cy="15937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9" y="6487326"/>
            <a:ext cx="15144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84" y="6544331"/>
            <a:ext cx="1480011" cy="122808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6" y="6872662"/>
            <a:ext cx="1736756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6" y="6934218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6" y="7345370"/>
            <a:ext cx="95885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33" y="7609521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7" y="3094045"/>
            <a:ext cx="12477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42" y="539433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51" y="5792982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41" y="6067430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101" y="4299158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5" y="4745045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7" y="3793950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14" y="3602043"/>
            <a:ext cx="7715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93" y="688658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4"/>
            <a:ext cx="1174931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8" y="2087568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6" y="6915156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4" y="4787908"/>
            <a:ext cx="1423988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5" y="2482830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2" y="496094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4" y="3935421"/>
            <a:ext cx="1919286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4" y="4440246"/>
            <a:ext cx="14700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8" y="7193197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87423"/>
            <a:ext cx="1306514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81" y="2682882"/>
            <a:ext cx="634999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7" y="5696188"/>
            <a:ext cx="1647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12" y="6248637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45"/>
            <a:ext cx="671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81"/>
            <a:ext cx="1076327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2949" name="Группа 101"/>
          <p:cNvGrpSpPr>
            <a:grpSpLocks/>
          </p:cNvGrpSpPr>
          <p:nvPr/>
        </p:nvGrpSpPr>
        <p:grpSpPr bwMode="auto">
          <a:xfrm>
            <a:off x="381008" y="1219201"/>
            <a:ext cx="2397125" cy="2405064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1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7" y="2798775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9" y="279877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9" y="323851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9" y="1995501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7" tIns="45553" rIns="91087" bIns="4555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9" y="2057415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863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7" y="2371741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4" y="2376503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7" y="3216297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958" name="Группа 234"/>
          <p:cNvGrpSpPr>
            <a:grpSpLocks/>
          </p:cNvGrpSpPr>
          <p:nvPr/>
        </p:nvGrpSpPr>
        <p:grpSpPr bwMode="auto">
          <a:xfrm>
            <a:off x="396879" y="8382007"/>
            <a:ext cx="6043612" cy="990601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0" name="Text Box 144"/>
            <p:cNvSpPr txBox="1">
              <a:spLocks noChangeArrowheads="1"/>
            </p:cNvSpPr>
            <p:nvPr/>
          </p:nvSpPr>
          <p:spPr bwMode="auto">
            <a:xfrm>
              <a:off x="1729480" y="8644824"/>
              <a:ext cx="2972870" cy="2846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64" y="878960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2962" name="Прямоугольник 237"/>
          <p:cNvSpPr>
            <a:spLocks noChangeArrowheads="1"/>
          </p:cNvSpPr>
          <p:nvPr/>
        </p:nvSpPr>
        <p:spPr bwMode="auto">
          <a:xfrm>
            <a:off x="1168405" y="8836036"/>
            <a:ext cx="5232401" cy="522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5" tIns="45527" rIns="91035" bIns="45527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15" y="525304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28" y="682722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50" y="307878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42" y="562503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103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74" y="5380272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0" y="22"/>
            <a:ext cx="12801600" cy="878294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204" tIns="32596" rIns="65204" bIns="32596" anchor="ctr"/>
          <a:lstStyle/>
          <a:p>
            <a:pPr algn="ctr" defTabSz="1276090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276090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52130" y="1070592"/>
            <a:ext cx="12266278" cy="604867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8" name="Rectangle 58"/>
          <p:cNvSpPr>
            <a:spLocks noChangeArrowheads="1"/>
          </p:cNvSpPr>
          <p:nvPr/>
        </p:nvSpPr>
        <p:spPr bwMode="auto">
          <a:xfrm>
            <a:off x="322115" y="1981200"/>
            <a:ext cx="12326308" cy="2362201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02" tIns="52169" rIns="104402" bIns="52169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4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Штормовое предупреждение </a:t>
            </a:r>
          </a:p>
          <a:p>
            <a:pPr algn="ctr"/>
            <a:r>
              <a:rPr lang="ru-RU" sz="2400" b="1" u="sng" dirty="0">
                <a:solidFill>
                  <a:srgbClr val="000000"/>
                </a:solidFill>
              </a:rPr>
              <a:t>о высокой и чрезвычайной пожарной опасности лесов</a:t>
            </a:r>
          </a:p>
          <a:p>
            <a:pPr algn="ctr"/>
            <a:r>
              <a:rPr lang="ru-RU" sz="2400" b="1" u="sng" dirty="0">
                <a:solidFill>
                  <a:srgbClr val="000000"/>
                </a:solidFill>
              </a:rPr>
              <a:t>на территории Республики Татарстан</a:t>
            </a:r>
          </a:p>
          <a:p>
            <a:pPr indent="446046" algn="just"/>
            <a:r>
              <a:rPr lang="ru-RU" sz="2400" dirty="0">
                <a:solidFill>
                  <a:srgbClr val="000000"/>
                </a:solidFill>
              </a:rPr>
              <a:t>В период с 17 по 21 июля 2021 года на территории Республики Татарстан сохранится высокая пожарная опасность (4 класс), на востоке чрезвычайная пожарная опасность лесов (5 класс).</a:t>
            </a:r>
            <a:r>
              <a:rPr lang="ru-RU" sz="2400" b="1" u="sng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6" name="Rectangle 58"/>
          <p:cNvSpPr>
            <a:spLocks noChangeArrowheads="1"/>
          </p:cNvSpPr>
          <p:nvPr/>
        </p:nvSpPr>
        <p:spPr bwMode="auto">
          <a:xfrm>
            <a:off x="304530" y="4572001"/>
            <a:ext cx="12326308" cy="19812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02" tIns="52169" rIns="104402" bIns="52169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400" b="1" u="sng" dirty="0">
                <a:solidFill>
                  <a:srgbClr val="000000"/>
                </a:solidFill>
              </a:rPr>
              <a:t>Консультация – предупреждение </a:t>
            </a:r>
          </a:p>
          <a:p>
            <a:pPr algn="ctr"/>
            <a:r>
              <a:rPr lang="ru-RU" sz="2400" b="1" u="sng" dirty="0">
                <a:solidFill>
                  <a:srgbClr val="000000"/>
                </a:solidFill>
              </a:rPr>
              <a:t>об интенсивности метеорологических явлений</a:t>
            </a:r>
          </a:p>
          <a:p>
            <a:pPr algn="ctr"/>
            <a:r>
              <a:rPr lang="ru-RU" sz="2400" b="1" u="sng" dirty="0">
                <a:solidFill>
                  <a:srgbClr val="000000"/>
                </a:solidFill>
              </a:rPr>
              <a:t>с </a:t>
            </a:r>
            <a:r>
              <a:rPr lang="ru-RU" sz="2400" b="1" u="sng" dirty="0" smtClean="0">
                <a:solidFill>
                  <a:srgbClr val="000000"/>
                </a:solidFill>
              </a:rPr>
              <a:t>21 часа 18 </a:t>
            </a:r>
            <a:r>
              <a:rPr lang="ru-RU" sz="2400" b="1" u="sng" dirty="0">
                <a:solidFill>
                  <a:srgbClr val="000000"/>
                </a:solidFill>
              </a:rPr>
              <a:t>июля до </a:t>
            </a:r>
            <a:r>
              <a:rPr lang="ru-RU" sz="2400" b="1" u="sng" dirty="0" smtClean="0">
                <a:solidFill>
                  <a:srgbClr val="000000"/>
                </a:solidFill>
              </a:rPr>
              <a:t>6 часов 19 </a:t>
            </a:r>
            <a:r>
              <a:rPr lang="ru-RU" sz="2400" b="1" u="sng" dirty="0">
                <a:solidFill>
                  <a:srgbClr val="000000"/>
                </a:solidFill>
              </a:rPr>
              <a:t>июля 2021 года</a:t>
            </a:r>
          </a:p>
          <a:p>
            <a:pPr indent="446046" algn="just"/>
            <a:r>
              <a:rPr lang="ru-RU" sz="2400" dirty="0">
                <a:solidFill>
                  <a:srgbClr val="000000"/>
                </a:solidFill>
              </a:rPr>
              <a:t>Ночью и утром 19 июля 2021 года на территории Республики Татарстан и в г. Казани местами ожидается туман. </a:t>
            </a:r>
            <a:endParaRPr lang="ru-RU" sz="2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5014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9" y="1023941"/>
            <a:ext cx="12058649" cy="8162926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5" name="Прямоугольник 144"/>
          <p:cNvSpPr/>
          <p:nvPr/>
        </p:nvSpPr>
        <p:spPr>
          <a:xfrm>
            <a:off x="3784609" y="4650306"/>
            <a:ext cx="949324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38" name="Полилиния 137"/>
          <p:cNvSpPr/>
          <p:nvPr/>
        </p:nvSpPr>
        <p:spPr>
          <a:xfrm>
            <a:off x="8381356" y="376576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92" y="4257527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9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39" y="4766392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8" y="2345699"/>
            <a:ext cx="2192788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51" y="3209361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3" y="3407614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4" y="3294335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9" y="555653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3" y="3727095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41" y="4839809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90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40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9" y="2153873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13" y="3999300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90"/>
            <a:ext cx="1621892" cy="947760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7" y="2759589"/>
            <a:ext cx="827088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4" y="3727173"/>
            <a:ext cx="827088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82" y="3049311"/>
            <a:ext cx="634999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71" y="5177356"/>
            <a:ext cx="671511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22" y="3940691"/>
            <a:ext cx="949324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11" y="494510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1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8" y="5271811"/>
            <a:ext cx="1139825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602" y="4679675"/>
            <a:ext cx="1343026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1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94" y="5359124"/>
            <a:ext cx="1125537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6" y="3517474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9" y="3324962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9" y="4113728"/>
            <a:ext cx="989013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19" y="565469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53" y="5743856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51260"/>
            <a:ext cx="1389062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8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2" y="3634776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8" y="4870310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26" y="6791298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7" y="6580651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93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8" y="3940691"/>
            <a:ext cx="1141413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80" y="4304230"/>
            <a:ext cx="1139825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95" y="7094262"/>
            <a:ext cx="671511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7" y="6170333"/>
            <a:ext cx="827088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3" y="6648461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6" y="5920006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9" y="6154459"/>
            <a:ext cx="825500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6" y="6164951"/>
            <a:ext cx="1154986" cy="15937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7" y="6457676"/>
            <a:ext cx="1516064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63" y="647788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89" y="6806229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5" y="7218879"/>
            <a:ext cx="1306512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10" y="6854042"/>
            <a:ext cx="1175051" cy="1487337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14926"/>
            <a:ext cx="958850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7" y="7475720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3" y="2873891"/>
            <a:ext cx="1247775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7" y="5095452"/>
            <a:ext cx="1421845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5" y="5475009"/>
            <a:ext cx="825500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1" y="572649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41" y="6044132"/>
            <a:ext cx="827086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72" y="4232716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7" y="3727451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46" y="3660497"/>
            <a:ext cx="771525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24373"/>
            <a:ext cx="1630363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2" y="1605594"/>
            <a:ext cx="1174931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399" tIns="45701" rIns="91399" bIns="45701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9" y="2058710"/>
            <a:ext cx="874712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44" y="6886299"/>
            <a:ext cx="1150937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9" y="4759049"/>
            <a:ext cx="1423988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102325"/>
            <a:ext cx="1033463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34" y="2554010"/>
            <a:ext cx="1008063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1532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81" y="4931291"/>
            <a:ext cx="1790699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4" y="3335062"/>
            <a:ext cx="1076327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9" y="3906558"/>
            <a:ext cx="1919286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8" y="4335185"/>
            <a:ext cx="1470025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82" y="5378174"/>
            <a:ext cx="1141413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6" y="3219174"/>
            <a:ext cx="1247775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44" y="5454077"/>
            <a:ext cx="1266825" cy="25198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18603" name="Заголовок 1"/>
          <p:cNvSpPr txBox="1">
            <a:spLocks/>
          </p:cNvSpPr>
          <p:nvPr/>
        </p:nvSpPr>
        <p:spPr bwMode="auto">
          <a:xfrm>
            <a:off x="-11108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1" tIns="32553" rIns="65121" bIns="32553" anchor="ctr"/>
          <a:lstStyle>
            <a:lvl1pPr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8604" name="Группа 241"/>
          <p:cNvGrpSpPr>
            <a:grpSpLocks/>
          </p:cNvGrpSpPr>
          <p:nvPr/>
        </p:nvGrpSpPr>
        <p:grpSpPr bwMode="auto">
          <a:xfrm>
            <a:off x="457207" y="1182696"/>
            <a:ext cx="2065337" cy="1779589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625" name="Text Box 144"/>
            <p:cNvSpPr txBox="1">
              <a:spLocks noChangeArrowheads="1"/>
            </p:cNvSpPr>
            <p:nvPr/>
          </p:nvSpPr>
          <p:spPr bwMode="auto">
            <a:xfrm>
              <a:off x="1381892" y="7640377"/>
              <a:ext cx="3684926" cy="5569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95" y="1677991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28" tIns="45619" rIns="91228" bIns="4561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92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24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95" y="2033599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28" tIns="45619" rIns="91228" bIns="4561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5" y="209709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24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95" y="2417767"/>
            <a:ext cx="274637" cy="29051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28" tIns="45619" rIns="91228" bIns="4561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5" y="249079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24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86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7" y="-144462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28" tIns="45619" rIns="91228" bIns="4561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86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28" tIns="45619" rIns="91228" bIns="4561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8" y="5506759"/>
            <a:ext cx="1141413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45" y="6236217"/>
            <a:ext cx="1139825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8" y="6749774"/>
            <a:ext cx="1141413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94" y="7216497"/>
            <a:ext cx="1139825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9" y="6358454"/>
            <a:ext cx="1139825" cy="12599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12" name="Прямоугольник 111"/>
          <p:cNvSpPr/>
          <p:nvPr/>
        </p:nvSpPr>
        <p:spPr>
          <a:xfrm>
            <a:off x="4503679" y="5942210"/>
            <a:ext cx="3960872" cy="1525391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3" rIns="91275" bIns="45643" anchor="ctr"/>
          <a:lstStyle/>
          <a:p>
            <a:pPr algn="ctr">
              <a:defRPr/>
            </a:pPr>
            <a:r>
              <a:rPr lang="ru-RU" sz="4100" b="1" dirty="0">
                <a:solidFill>
                  <a:srgbClr val="002060"/>
                </a:solidFill>
              </a:rPr>
              <a:t>+15…+17 </a:t>
            </a: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+30…+33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3" name="Прямая соединительная линия 112"/>
          <p:cNvCxnSpPr/>
          <p:nvPr/>
        </p:nvCxnSpPr>
        <p:spPr>
          <a:xfrm>
            <a:off x="4503679" y="6781801"/>
            <a:ext cx="3960872" cy="5551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4" name="Прямоугольник 113"/>
          <p:cNvSpPr/>
          <p:nvPr/>
        </p:nvSpPr>
        <p:spPr>
          <a:xfrm>
            <a:off x="6985536" y="4031353"/>
            <a:ext cx="3974564" cy="1568855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3" rIns="91275" bIns="45643" anchor="ctr"/>
          <a:lstStyle/>
          <a:p>
            <a:pPr algn="ctr">
              <a:defRPr/>
            </a:pPr>
            <a:r>
              <a:rPr lang="ru-RU" sz="4100" b="1" dirty="0">
                <a:solidFill>
                  <a:srgbClr val="002060"/>
                </a:solidFill>
              </a:rPr>
              <a:t>+</a:t>
            </a:r>
            <a:r>
              <a:rPr lang="ru-RU" sz="4100" b="1" dirty="0" smtClean="0">
                <a:solidFill>
                  <a:srgbClr val="002060"/>
                </a:solidFill>
              </a:rPr>
              <a:t>16…+19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>
                <a:solidFill>
                  <a:srgbClr val="FF0000"/>
                </a:solidFill>
              </a:rPr>
              <a:t>+</a:t>
            </a:r>
            <a:r>
              <a:rPr lang="ru-RU" sz="4100" b="1" dirty="0" smtClean="0">
                <a:solidFill>
                  <a:srgbClr val="FF0000"/>
                </a:solidFill>
              </a:rPr>
              <a:t>28…+32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5" name="Прямая соединительная линия 114"/>
          <p:cNvCxnSpPr/>
          <p:nvPr/>
        </p:nvCxnSpPr>
        <p:spPr>
          <a:xfrm>
            <a:off x="7012913" y="4918812"/>
            <a:ext cx="3947195" cy="34196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08" name="Прямоугольник 107"/>
          <p:cNvSpPr/>
          <p:nvPr/>
        </p:nvSpPr>
        <p:spPr>
          <a:xfrm>
            <a:off x="2344809" y="4017000"/>
            <a:ext cx="3954390" cy="162180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3" rIns="91275" bIns="45643" anchor="ctr"/>
          <a:lstStyle/>
          <a:p>
            <a:pPr algn="ctr">
              <a:defRPr/>
            </a:pPr>
            <a:r>
              <a:rPr lang="ru-RU" sz="4100" b="1" dirty="0">
                <a:solidFill>
                  <a:srgbClr val="002060"/>
                </a:solidFill>
              </a:rPr>
              <a:t>+17…+20</a:t>
            </a:r>
          </a:p>
          <a:p>
            <a:pPr algn="ctr">
              <a:defRPr/>
            </a:pPr>
            <a:r>
              <a:rPr lang="ru-RU" sz="4100" b="1" dirty="0">
                <a:solidFill>
                  <a:srgbClr val="FF0000"/>
                </a:solidFill>
              </a:rPr>
              <a:t>+</a:t>
            </a:r>
            <a:r>
              <a:rPr lang="ru-RU" sz="4100" b="1" dirty="0" smtClean="0">
                <a:solidFill>
                  <a:srgbClr val="FF0000"/>
                </a:solidFill>
              </a:rPr>
              <a:t>29…+32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09" name="Прямая соединительная линия 108"/>
          <p:cNvCxnSpPr/>
          <p:nvPr/>
        </p:nvCxnSpPr>
        <p:spPr>
          <a:xfrm>
            <a:off x="2316673" y="4873525"/>
            <a:ext cx="3949068" cy="3283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0" name="Прямоугольник 119"/>
          <p:cNvSpPr/>
          <p:nvPr/>
        </p:nvSpPr>
        <p:spPr>
          <a:xfrm>
            <a:off x="9413627" y="1076388"/>
            <a:ext cx="2889719" cy="338542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428" tIns="45714" rIns="91428" bIns="45714">
            <a:spAutoFit/>
          </a:bodyPr>
          <a:lstStyle/>
          <a:p>
            <a:pPr>
              <a:spcAft>
                <a:spcPts val="0"/>
              </a:spcAft>
            </a:pPr>
            <a:r>
              <a:rPr lang="ru-RU" sz="1600" b="1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Местами </a:t>
            </a:r>
            <a:r>
              <a:rPr lang="ru-RU" sz="1600" b="1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туман</a:t>
            </a:r>
            <a:r>
              <a:rPr lang="ru-RU" sz="1600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 </a:t>
            </a:r>
            <a:endParaRPr lang="ru-RU" sz="1200" dirty="0">
              <a:effectLst/>
              <a:latin typeface="Times New Roman"/>
              <a:ea typeface="Times New Roman"/>
            </a:endParaRPr>
          </a:p>
        </p:txBody>
      </p:sp>
      <p:pic>
        <p:nvPicPr>
          <p:cNvPr id="121" name="Picture 2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4293" y="1076812"/>
            <a:ext cx="370205" cy="361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281875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246" y="1006874"/>
            <a:ext cx="12058649" cy="8162926"/>
          </a:xfrm>
          <a:prstGeom prst="rect">
            <a:avLst/>
          </a:pr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2" y="3765767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68" y="425749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8" y="1905001"/>
            <a:ext cx="1874352" cy="195802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22" y="4766364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8" y="2345679"/>
            <a:ext cx="2192788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30" y="3209361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52" tIns="45680" rIns="91352" bIns="45680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583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4" y="3294326"/>
            <a:ext cx="1886698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9" y="555653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3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7" y="4839779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90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1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9" y="2153873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10" y="3999270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62"/>
            <a:ext cx="1621892" cy="947760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9827901" y="3220652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1" name="Прямоугольник 160"/>
          <p:cNvSpPr/>
          <p:nvPr/>
        </p:nvSpPr>
        <p:spPr>
          <a:xfrm>
            <a:off x="5927279" y="2760735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3047" y="3682021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99178" y="2895609"/>
            <a:ext cx="63482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410" y="5257808"/>
            <a:ext cx="6716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369" y="3895994"/>
            <a:ext cx="94969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8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1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094" y="5226499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5057480" y="4635214"/>
            <a:ext cx="134332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1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310" y="5423365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6" y="3581409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52" tIns="45680" rIns="91352" bIns="45680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8" y="332496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52" tIns="45680" rIns="91352" bIns="45680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90" y="4068869"/>
            <a:ext cx="98905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799" y="565469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7488" y="5772098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8289" y="5906417"/>
            <a:ext cx="13882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2" y="3634773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288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01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5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3"/>
            <a:ext cx="1579711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1051762" y="4204165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630" y="443276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263" y="7049094"/>
            <a:ext cx="67166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769" y="6126058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1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6" y="592000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678466" y="6110183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6" y="6164922"/>
            <a:ext cx="1154986" cy="15937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343405" y="6642562"/>
            <a:ext cx="151474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41" y="647788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68" y="6806221"/>
            <a:ext cx="1736756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9350010" y="6854042"/>
            <a:ext cx="1175051" cy="1487337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781" y="7270738"/>
            <a:ext cx="959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4" y="7475720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461805" y="3185747"/>
            <a:ext cx="124736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5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133601" y="5430262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1" y="5726463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6760" y="5999428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49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5" y="372741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294108" y="3806595"/>
            <a:ext cx="7712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502429" y="6680120"/>
            <a:ext cx="163117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6" y="1605573"/>
            <a:ext cx="1200527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16" tIns="45709" rIns="91416" bIns="4570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1205" y="2013676"/>
            <a:ext cx="8739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172" y="6841500"/>
            <a:ext cx="115141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169" y="4714103"/>
            <a:ext cx="142464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2" y="8057148"/>
            <a:ext cx="10332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769" y="2509119"/>
            <a:ext cx="12973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878" y="4886596"/>
            <a:ext cx="17914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602" y="3289901"/>
            <a:ext cx="1464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511" y="3861294"/>
            <a:ext cx="191903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3939" y="4290153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9253" y="5333550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105665" y="3657381"/>
            <a:ext cx="124736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3045865" y="5404540"/>
            <a:ext cx="152935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232" name="Заголовок 1"/>
          <p:cNvSpPr txBox="1">
            <a:spLocks/>
          </p:cNvSpPr>
          <p:nvPr/>
        </p:nvSpPr>
        <p:spPr>
          <a:xfrm>
            <a:off x="-11723" y="940"/>
            <a:ext cx="12813324" cy="83726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53" tIns="32567" rIns="65153" bIns="32567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2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6" y="-144462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52" tIns="45680" rIns="91352" bIns="4568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52" tIns="45680" rIns="91352" bIns="4568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" name="Прямоугольник 123"/>
          <p:cNvSpPr/>
          <p:nvPr/>
        </p:nvSpPr>
        <p:spPr>
          <a:xfrm>
            <a:off x="10147740" y="5461847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865" y="6191326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382006" y="6400807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306477" y="7388284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303" y="6313868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09" name="Прямоугольник 108"/>
          <p:cNvSpPr/>
          <p:nvPr/>
        </p:nvSpPr>
        <p:spPr>
          <a:xfrm>
            <a:off x="3456652" y="4762567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Лаишевский</a:t>
            </a:r>
          </a:p>
        </p:txBody>
      </p:sp>
      <p:sp>
        <p:nvSpPr>
          <p:cNvPr id="110" name="Прямоугольник 109"/>
          <p:cNvSpPr/>
          <p:nvPr/>
        </p:nvSpPr>
        <p:spPr>
          <a:xfrm>
            <a:off x="8594558" y="3397623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Менделеевский</a:t>
            </a:r>
          </a:p>
        </p:txBody>
      </p:sp>
      <p:sp>
        <p:nvSpPr>
          <p:cNvPr id="111" name="Прямоугольник 110"/>
          <p:cNvSpPr/>
          <p:nvPr/>
        </p:nvSpPr>
        <p:spPr>
          <a:xfrm>
            <a:off x="7623821" y="3698872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Елабужский</a:t>
            </a:r>
          </a:p>
        </p:txBody>
      </p:sp>
      <p:sp>
        <p:nvSpPr>
          <p:cNvPr id="103" name="Text Box 270"/>
          <p:cNvSpPr txBox="1">
            <a:spLocks noChangeArrowheads="1"/>
          </p:cNvSpPr>
          <p:nvPr/>
        </p:nvSpPr>
        <p:spPr bwMode="auto">
          <a:xfrm>
            <a:off x="1644737" y="7391399"/>
            <a:ext cx="2646470" cy="218544"/>
          </a:xfrm>
          <a:prstGeom prst="rect">
            <a:avLst/>
          </a:prstGeom>
          <a:solidFill>
            <a:srgbClr val="FFFFFF">
              <a:alpha val="74000"/>
            </a:srgbClr>
          </a:solidFill>
          <a:ln>
            <a:noFill/>
          </a:ln>
          <a:effectLst/>
          <a:extLst/>
        </p:spPr>
        <p:txBody>
          <a:bodyPr wrap="square" lIns="48783" tIns="24395" rIns="48783" bIns="24395">
            <a:spAutoFit/>
          </a:bodyPr>
          <a:lstStyle>
            <a:lvl1pPr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b="1" dirty="0">
                <a:solidFill>
                  <a:prstClr val="black"/>
                </a:solidFill>
                <a:latin typeface="Arial Black" pitchFamily="34" charset="0"/>
              </a:rPr>
              <a:t>УСЛОВНЫЕ ОБОЗНАЧЕНИЯ:</a:t>
            </a:r>
          </a:p>
        </p:txBody>
      </p:sp>
      <p:sp>
        <p:nvSpPr>
          <p:cNvPr id="104" name="Прямоугольник 103"/>
          <p:cNvSpPr/>
          <p:nvPr/>
        </p:nvSpPr>
        <p:spPr>
          <a:xfrm>
            <a:off x="1155024" y="8591720"/>
            <a:ext cx="264265" cy="132557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26" tIns="32613" rIns="65226" bIns="32613" rtlCol="0" anchor="ctr"/>
          <a:lstStyle/>
          <a:p>
            <a:pPr algn="ctr" defTabSz="1196190"/>
            <a:endParaRPr lang="ru-RU" sz="8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05" name="Прямоугольник 104"/>
          <p:cNvSpPr/>
          <p:nvPr/>
        </p:nvSpPr>
        <p:spPr>
          <a:xfrm>
            <a:off x="1528025" y="7621911"/>
            <a:ext cx="3287601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58" indent="-190658" algn="just" defTabSz="1196190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ЧРЕЗВЫЧАЙНАЯ (5 КЛАСС) ПОЖАРНАЯ ОПАСНОСТЬ ЛЕСОВ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1499675" y="8371996"/>
            <a:ext cx="3315957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58" indent="-190658" defTabSz="1196190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СРЕДНЯЯ (3 КЛАСС) ПОЖАРНАЯ ОПАСНОСТЬ ЛЕСОВ </a:t>
            </a:r>
          </a:p>
        </p:txBody>
      </p:sp>
      <p:sp>
        <p:nvSpPr>
          <p:cNvPr id="107" name="Прямоугольник 106"/>
          <p:cNvSpPr/>
          <p:nvPr/>
        </p:nvSpPr>
        <p:spPr>
          <a:xfrm>
            <a:off x="1499678" y="8763583"/>
            <a:ext cx="3320667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58" indent="-190658" defTabSz="1196190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МАЛАЯ (2 КЛАСС) ПОЖАРНОЙ ОПАСНОСТИ ЛЕСОВ </a:t>
            </a:r>
          </a:p>
        </p:txBody>
      </p:sp>
      <p:sp>
        <p:nvSpPr>
          <p:cNvPr id="108" name="Прямоугольник 107"/>
          <p:cNvSpPr/>
          <p:nvPr/>
        </p:nvSpPr>
        <p:spPr>
          <a:xfrm>
            <a:off x="1155024" y="8771663"/>
            <a:ext cx="264265" cy="132557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9" tIns="45701" rIns="91399" bIns="45701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800" kern="0" dirty="0">
              <a:solidFill>
                <a:srgbClr val="FF0000"/>
              </a:solidFill>
              <a:latin typeface="Constantia"/>
              <a:cs typeface="+mn-cs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1502806" y="8732651"/>
            <a:ext cx="3273098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58" indent="-190658" defTabSz="1196190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ПОЖАРНАЯ ОПАСНОСТЬ ЛЕСОВ ОТСУТСТВУЕТ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1153556" y="8372076"/>
            <a:ext cx="264265" cy="132557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163" tIns="43582" rIns="87163" bIns="43582" rtlCol="0" anchor="ctr"/>
          <a:lstStyle/>
          <a:p>
            <a:pPr algn="ctr"/>
            <a:endParaRPr lang="ru-RU" sz="2800" dirty="0">
              <a:solidFill>
                <a:prstClr val="white"/>
              </a:solidFill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1141538" y="8067431"/>
            <a:ext cx="276283" cy="132557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26" tIns="32613" rIns="65226" bIns="32613" rtlCol="0" anchor="ctr"/>
          <a:lstStyle/>
          <a:p>
            <a:pPr algn="ctr" defTabSz="1196190"/>
            <a:endParaRPr lang="ru-RU" sz="8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1141532" y="7689894"/>
            <a:ext cx="275324" cy="134505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52" tIns="45680" rIns="91352" bIns="45680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532738" y="8002914"/>
            <a:ext cx="3287601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58" indent="-190658" algn="just" defTabSz="1196190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ВЫСОКАЯ (4 КЛАСС) ПОЖАРНАЯ ОПАСНОСТЬ ЛЕСОВ</a:t>
            </a:r>
          </a:p>
        </p:txBody>
      </p:sp>
      <p:pic>
        <p:nvPicPr>
          <p:cNvPr id="116" name="Picture 1" descr="https://meteoinfo.ru/hmc-output/meteoalert/pict/28.gif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2" y="1066801"/>
            <a:ext cx="438687" cy="390525"/>
          </a:xfrm>
          <a:prstGeom prst="rect">
            <a:avLst/>
          </a:prstGeom>
          <a:noFill/>
          <a:extLst/>
        </p:spPr>
      </p:pic>
      <p:sp>
        <p:nvSpPr>
          <p:cNvPr id="117" name="Прямоугольник 116"/>
          <p:cNvSpPr/>
          <p:nvPr/>
        </p:nvSpPr>
        <p:spPr>
          <a:xfrm>
            <a:off x="7293083" y="1092819"/>
            <a:ext cx="5103809" cy="584679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41" tIns="45672" rIns="91341" bIns="45672">
            <a:spAutoFit/>
          </a:bodyPr>
          <a:lstStyle/>
          <a:p>
            <a:pPr>
              <a:spcAft>
                <a:spcPts val="0"/>
              </a:spcAft>
            </a:pPr>
            <a:r>
              <a:rPr lang="ru-RU" sz="1600" b="1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Высокая и чрезвычайная пожарная опасность лесов 4-5 класс</a:t>
            </a:r>
          </a:p>
        </p:txBody>
      </p:sp>
      <p:sp>
        <p:nvSpPr>
          <p:cNvPr id="205" name="Прямоугольник 204"/>
          <p:cNvSpPr/>
          <p:nvPr/>
        </p:nvSpPr>
        <p:spPr>
          <a:xfrm>
            <a:off x="8153406" y="7174019"/>
            <a:ext cx="13064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</p:spTree>
    <p:extLst>
      <p:ext uri="{BB962C8B-B14F-4D97-AF65-F5344CB8AC3E}">
        <p14:creationId xmlns:p14="http://schemas.microsoft.com/office/powerpoint/2010/main" val="3686196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10" name="Группа 3"/>
          <p:cNvGrpSpPr>
            <a:grpSpLocks/>
          </p:cNvGrpSpPr>
          <p:nvPr/>
        </p:nvGrpSpPr>
        <p:grpSpPr bwMode="auto">
          <a:xfrm>
            <a:off x="381004" y="1143001"/>
            <a:ext cx="12058649" cy="8162926"/>
            <a:chOff x="381000" y="1133474"/>
            <a:chExt cx="12058649" cy="8162926"/>
          </a:xfrm>
        </p:grpSpPr>
        <p:pic>
          <p:nvPicPr>
            <p:cNvPr id="21545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" y="1133474"/>
              <a:ext cx="12058649" cy="8162926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70" name="Полилиния 169"/>
            <p:cNvSpPr/>
            <p:nvPr/>
          </p:nvSpPr>
          <p:spPr>
            <a:xfrm>
              <a:off x="4367878" y="5210684"/>
              <a:ext cx="1680328" cy="1576674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8372025" y="3832192"/>
              <a:ext cx="1577166" cy="1381636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845229" y="4323904"/>
              <a:ext cx="1748808" cy="169907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9404301" y="2078792"/>
              <a:ext cx="1761778" cy="185066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52182" y="4832770"/>
              <a:ext cx="1625961" cy="96631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685382" y="2412087"/>
              <a:ext cx="2192789" cy="1419422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8240489" y="3275786"/>
              <a:ext cx="1625934" cy="87623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5040726" y="3473989"/>
              <a:ext cx="1087856" cy="110075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281880" y="2054248"/>
              <a:ext cx="1354887" cy="174596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83706" y="3360749"/>
              <a:ext cx="1886699" cy="1562941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522063" y="5622956"/>
              <a:ext cx="1276180" cy="117719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682676" y="3793514"/>
              <a:ext cx="1611344" cy="154996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937211" y="4906186"/>
              <a:ext cx="1335849" cy="136306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925514" y="6204912"/>
              <a:ext cx="1288597" cy="121124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341665" y="2890620"/>
              <a:ext cx="1152578" cy="130145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725542" y="2220296"/>
              <a:ext cx="888449" cy="1070340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504982" y="4065675"/>
              <a:ext cx="1063101" cy="1424007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878631" y="3735167"/>
              <a:ext cx="1621892" cy="947761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9763123" y="2149039"/>
              <a:ext cx="885825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395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6018213" y="2859444"/>
              <a:ext cx="825500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395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5273737" y="3528142"/>
              <a:ext cx="827088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333625" y="3607951"/>
              <a:ext cx="1247775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8466137" y="5175477"/>
              <a:ext cx="671511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>
            <a:xfrm>
              <a:off x="5900738" y="6316227"/>
              <a:ext cx="958850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4384675" y="4012762"/>
              <a:ext cx="949325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395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576483" y="5011489"/>
              <a:ext cx="1652095" cy="1278216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912420" y="4906800"/>
              <a:ext cx="1172732" cy="131767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647950" y="4152016"/>
              <a:ext cx="1896809" cy="125529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684838" y="5227994"/>
              <a:ext cx="1141412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395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5025647" y="5471603"/>
              <a:ext cx="1141413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965700" y="4548544"/>
              <a:ext cx="1343026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9079564" y="4938462"/>
              <a:ext cx="1012148" cy="141501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528950" y="3623774"/>
              <a:ext cx="1518828" cy="111671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>
            <a:xfrm>
              <a:off x="7666037" y="3733235"/>
              <a:ext cx="95885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6154182" y="3391383"/>
              <a:ext cx="1644053" cy="1783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584949" y="3800472"/>
              <a:ext cx="989012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508457" y="5721113"/>
              <a:ext cx="2254590" cy="1506229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>
            <a:xfrm>
              <a:off x="8191499" y="6385283"/>
              <a:ext cx="1306514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670189" y="5810234"/>
              <a:ext cx="1676320" cy="15144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>
            <a:xfrm>
              <a:off x="9837736" y="6292414"/>
              <a:ext cx="1125537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548437" y="5836802"/>
              <a:ext cx="1389062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183348" y="5694070"/>
              <a:ext cx="1615730" cy="193760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525377" y="3701197"/>
              <a:ext cx="1569087" cy="1594779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956629" y="4936694"/>
              <a:ext cx="1618246" cy="1185454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10320062" y="6857719"/>
              <a:ext cx="999683" cy="92864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28808" y="6647068"/>
              <a:ext cx="1463515" cy="1157595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186576" y="2474707"/>
              <a:ext cx="1579713" cy="177198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952162" y="3931799"/>
              <a:ext cx="1139825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395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810749" y="4372333"/>
              <a:ext cx="1141413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>
            <a:xfrm>
              <a:off x="10291762" y="5209609"/>
              <a:ext cx="113982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10482261" y="7161570"/>
              <a:ext cx="671511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621088" y="6238439"/>
              <a:ext cx="825500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350135" y="6714877"/>
              <a:ext cx="1705891" cy="15863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95350" y="5986425"/>
              <a:ext cx="1355070" cy="1531730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369840" y="6231326"/>
              <a:ext cx="1154986" cy="15937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459288" y="6525777"/>
              <a:ext cx="1514474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869700" y="6544306"/>
              <a:ext cx="1480012" cy="110445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8007029" y="6872645"/>
              <a:ext cx="1736754" cy="139869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9340683" y="6920462"/>
              <a:ext cx="1175051" cy="1487336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523411" y="7383821"/>
              <a:ext cx="958850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395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10147727" y="7542143"/>
              <a:ext cx="1023879" cy="16868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3352800" y="3298387"/>
              <a:ext cx="1247775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395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769549" y="5161871"/>
              <a:ext cx="1421844" cy="1009511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268537" y="5496154"/>
              <a:ext cx="82550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325533" y="5792870"/>
              <a:ext cx="1407849" cy="1438772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764159" y="6245755"/>
              <a:ext cx="827086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433010" y="4299134"/>
              <a:ext cx="1629434" cy="146943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>
            <a:xfrm>
              <a:off x="3516312" y="4707293"/>
              <a:ext cx="827086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184269" y="3793825"/>
              <a:ext cx="710111" cy="60780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7915" y="3810227"/>
              <a:ext cx="77152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457201" y="6705829"/>
              <a:ext cx="1631949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953656" y="1671979"/>
              <a:ext cx="1174930" cy="1255250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5403850" y="2008545"/>
              <a:ext cx="873125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7302499" y="6770124"/>
              <a:ext cx="1150939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516812" y="4780190"/>
              <a:ext cx="1423988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559173" y="2428873"/>
              <a:ext cx="144145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1104899" y="4800035"/>
              <a:ext cx="1790699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316537" y="3402370"/>
              <a:ext cx="1509712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629415" y="4656264"/>
              <a:ext cx="1470025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395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>
            <a:xfrm>
              <a:off x="5883276" y="7295721"/>
              <a:ext cx="960436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8180387" y="7163027"/>
              <a:ext cx="1306512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833938" y="2929959"/>
              <a:ext cx="635001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865439" y="5456954"/>
              <a:ext cx="1266825" cy="24622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395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652395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grpSp>
          <p:nvGrpSpPr>
            <p:cNvPr id="21717" name="Группа 149"/>
            <p:cNvGrpSpPr>
              <a:grpSpLocks/>
            </p:cNvGrpSpPr>
            <p:nvPr/>
          </p:nvGrpSpPr>
          <p:grpSpPr bwMode="auto">
            <a:xfrm>
              <a:off x="457200" y="1182687"/>
              <a:ext cx="2065338" cy="1779587"/>
              <a:chOff x="793202" y="7599418"/>
              <a:chExt cx="4921812" cy="1996281"/>
            </a:xfrm>
          </p:grpSpPr>
          <p:sp>
            <p:nvSpPr>
              <p:cNvPr id="233" name="Прямоугольник 232"/>
              <p:cNvSpPr/>
              <p:nvPr/>
            </p:nvSpPr>
            <p:spPr>
              <a:xfrm>
                <a:off x="793202" y="7599418"/>
                <a:ext cx="4921812" cy="1996281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1739" name="Text Box 144"/>
              <p:cNvSpPr txBox="1">
                <a:spLocks noChangeArrowheads="1"/>
              </p:cNvSpPr>
              <p:nvPr/>
            </p:nvSpPr>
            <p:spPr bwMode="auto">
              <a:xfrm>
                <a:off x="1381895" y="7640378"/>
                <a:ext cx="3684926" cy="557179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</a:t>
                </a:r>
              </a:p>
            </p:txBody>
          </p:sp>
        </p:grpSp>
        <p:sp>
          <p:nvSpPr>
            <p:cNvPr id="236" name="Прямоугольник 235"/>
            <p:cNvSpPr>
              <a:spLocks noChangeAspect="1"/>
            </p:cNvSpPr>
            <p:nvPr/>
          </p:nvSpPr>
          <p:spPr>
            <a:xfrm>
              <a:off x="560388" y="1677987"/>
              <a:ext cx="274637" cy="290512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935037" y="1728788"/>
              <a:ext cx="1122360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  <p:sp>
          <p:nvSpPr>
            <p:cNvPr id="238" name="Прямоугольник 237"/>
            <p:cNvSpPr>
              <a:spLocks noChangeAspect="1"/>
            </p:cNvSpPr>
            <p:nvPr/>
          </p:nvSpPr>
          <p:spPr>
            <a:xfrm>
              <a:off x="560388" y="2033587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925513" y="2097087"/>
              <a:ext cx="1122360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241" name="Прямоугольник 240"/>
            <p:cNvSpPr>
              <a:spLocks noChangeAspect="1"/>
            </p:cNvSpPr>
            <p:nvPr/>
          </p:nvSpPr>
          <p:spPr>
            <a:xfrm>
              <a:off x="560388" y="2417762"/>
              <a:ext cx="274637" cy="290512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925513" y="2490787"/>
              <a:ext cx="1122360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grpSp>
          <p:nvGrpSpPr>
            <p:cNvPr id="21724" name="Группа 263"/>
            <p:cNvGrpSpPr>
              <a:grpSpLocks/>
            </p:cNvGrpSpPr>
            <p:nvPr/>
          </p:nvGrpSpPr>
          <p:grpSpPr bwMode="auto">
            <a:xfrm>
              <a:off x="388938" y="7526338"/>
              <a:ext cx="4441825" cy="1730375"/>
              <a:chOff x="793594" y="7599141"/>
              <a:chExt cx="4921794" cy="1996684"/>
            </a:xfrm>
          </p:grpSpPr>
          <p:sp>
            <p:nvSpPr>
              <p:cNvPr id="265" name="Прямоугольник 264"/>
              <p:cNvSpPr/>
              <p:nvPr/>
            </p:nvSpPr>
            <p:spPr>
              <a:xfrm>
                <a:off x="793594" y="7599141"/>
                <a:ext cx="4921794" cy="1996684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1737" name="Text Box 144"/>
              <p:cNvSpPr txBox="1">
                <a:spLocks noChangeArrowheads="1"/>
              </p:cNvSpPr>
              <p:nvPr/>
            </p:nvSpPr>
            <p:spPr bwMode="auto">
              <a:xfrm>
                <a:off x="1612186" y="7698634"/>
                <a:ext cx="2972870" cy="34229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21725" name="Прямоугольник 273"/>
            <p:cNvSpPr>
              <a:spLocks noChangeArrowheads="1"/>
            </p:cNvSpPr>
            <p:nvPr/>
          </p:nvSpPr>
          <p:spPr bwMode="auto">
            <a:xfrm>
              <a:off x="969329" y="7947993"/>
              <a:ext cx="3855479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Показатели вероятности ДТП  в </a:t>
              </a:r>
              <a:r>
                <a:rPr lang="ru-RU" sz="1400" dirty="0" smtClean="0">
                  <a:solidFill>
                    <a:srgbClr val="000000"/>
                  </a:solidFill>
                  <a:cs typeface="Times New Roman" pitchFamily="18" charset="0"/>
                </a:rPr>
                <a:t>июле </a:t>
              </a:r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месяце</a:t>
              </a:r>
            </a:p>
            <a:p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(согласно статистических данных 2016-2020 гг. </a:t>
              </a:r>
            </a:p>
            <a:p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ИСС Госавтоинспекция)</a:t>
              </a:r>
            </a:p>
          </p:txBody>
        </p:sp>
        <p:pic>
          <p:nvPicPr>
            <p:cNvPr id="2172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8040070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7" name="Овал 276"/>
            <p:cNvSpPr>
              <a:spLocks noChangeAspect="1"/>
            </p:cNvSpPr>
            <p:nvPr/>
          </p:nvSpPr>
          <p:spPr>
            <a:xfrm>
              <a:off x="533400" y="8863447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730" name="Прямоугольник 2"/>
            <p:cNvSpPr>
              <a:spLocks noChangeArrowheads="1"/>
            </p:cNvSpPr>
            <p:nvPr/>
          </p:nvSpPr>
          <p:spPr bwMode="auto">
            <a:xfrm>
              <a:off x="946148" y="8861147"/>
              <a:ext cx="34327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Зона особого внимания (опасные участки)</a:t>
              </a: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0283825" y="8123467"/>
              <a:ext cx="1033463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>
            <a:xfrm>
              <a:off x="8910694" y="3929453"/>
              <a:ext cx="191770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>
            <a:xfrm>
              <a:off x="8538863" y="3191793"/>
              <a:ext cx="1141413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>
            <a:xfrm>
              <a:off x="9021762" y="5317687"/>
              <a:ext cx="1125537" cy="123111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</p:grpSp>
      <p:grpSp>
        <p:nvGrpSpPr>
          <p:cNvPr id="21506" name="Группа 5"/>
          <p:cNvGrpSpPr>
            <a:grpSpLocks/>
          </p:cNvGrpSpPr>
          <p:nvPr/>
        </p:nvGrpSpPr>
        <p:grpSpPr bwMode="auto">
          <a:xfrm>
            <a:off x="12115801" y="31750"/>
            <a:ext cx="608012" cy="59690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4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171752F-319F-475C-ADE4-C2C956E33FEA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5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2233276" y="19573"/>
            <a:ext cx="568326" cy="507481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4" tIns="45713" rIns="91424" bIns="45713" anchor="ctr"/>
          <a:lstStyle/>
          <a:p>
            <a:pPr algn="ctr" defTabSz="913242">
              <a:defRPr/>
            </a:pPr>
            <a:endParaRPr lang="ru-RU" sz="4500" b="1" dirty="0">
              <a:solidFill>
                <a:prstClr val="white"/>
              </a:solidFill>
            </a:endParaRPr>
          </a:p>
        </p:txBody>
      </p:sp>
      <p:sp>
        <p:nvSpPr>
          <p:cNvPr id="21508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38" tIns="32560" rIns="65138" bIns="32560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50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62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47" tIns="45674" rIns="91347" bIns="45674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151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2690115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23" name="Овал 222"/>
          <p:cNvSpPr>
            <a:spLocks noChangeAspect="1"/>
          </p:cNvSpPr>
          <p:nvPr/>
        </p:nvSpPr>
        <p:spPr>
          <a:xfrm>
            <a:off x="8976344" y="363420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1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4498" y="3445988"/>
            <a:ext cx="463551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44" name="Прямоугольник 243"/>
          <p:cNvSpPr/>
          <p:nvPr/>
        </p:nvSpPr>
        <p:spPr>
          <a:xfrm>
            <a:off x="2493964" y="6850420"/>
            <a:ext cx="82708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395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49" name="Овал 248"/>
          <p:cNvSpPr>
            <a:spLocks noChangeAspect="1"/>
          </p:cNvSpPr>
          <p:nvPr/>
        </p:nvSpPr>
        <p:spPr>
          <a:xfrm>
            <a:off x="6722452" y="4188484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7" name="Овал 176"/>
          <p:cNvSpPr>
            <a:spLocks noChangeAspect="1"/>
          </p:cNvSpPr>
          <p:nvPr/>
        </p:nvSpPr>
        <p:spPr>
          <a:xfrm>
            <a:off x="5417480" y="3757094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2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4694" y="5027372"/>
            <a:ext cx="463551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2" name="Овал 251"/>
          <p:cNvSpPr>
            <a:spLocks noChangeAspect="1"/>
          </p:cNvSpPr>
          <p:nvPr/>
        </p:nvSpPr>
        <p:spPr>
          <a:xfrm>
            <a:off x="10556379" y="5532313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27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497" y="4164724"/>
            <a:ext cx="461964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3" name="Овал 272"/>
          <p:cNvSpPr>
            <a:spLocks noChangeAspect="1"/>
          </p:cNvSpPr>
          <p:nvPr/>
        </p:nvSpPr>
        <p:spPr>
          <a:xfrm>
            <a:off x="9013751" y="741297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3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7977" y="7456769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6" name="Овал 275"/>
          <p:cNvSpPr>
            <a:spLocks noChangeAspect="1"/>
          </p:cNvSpPr>
          <p:nvPr/>
        </p:nvSpPr>
        <p:spPr>
          <a:xfrm>
            <a:off x="3292719" y="4161543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3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73" y="5122030"/>
            <a:ext cx="463551" cy="461961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00" name="Овал 199"/>
          <p:cNvSpPr>
            <a:spLocks noChangeAspect="1"/>
          </p:cNvSpPr>
          <p:nvPr/>
        </p:nvSpPr>
        <p:spPr>
          <a:xfrm>
            <a:off x="7840047" y="4999133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42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739" y="3183433"/>
            <a:ext cx="463551" cy="461961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150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2080" y="4446876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28" name="Овал 227"/>
          <p:cNvSpPr>
            <a:spLocks noChangeAspect="1"/>
          </p:cNvSpPr>
          <p:nvPr/>
        </p:nvSpPr>
        <p:spPr>
          <a:xfrm>
            <a:off x="9142160" y="4173077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1965165" y="520256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4826096" y="3278016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>
          <a:xfrm>
            <a:off x="2551172" y="576276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8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1" y="5759116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149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0072" y="4116061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162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2420" y="4025241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232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069" y="4020992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34" name="Овал 233"/>
          <p:cNvSpPr>
            <a:spLocks noChangeAspect="1"/>
          </p:cNvSpPr>
          <p:nvPr/>
        </p:nvSpPr>
        <p:spPr>
          <a:xfrm>
            <a:off x="8405637" y="4154425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6436585" y="791873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2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7956" y="7622087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24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2" y="8407672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24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4211" y="5463599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246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7748" y="7070588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247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41" y="7010187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248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560" y="6545745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250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6506" y="5511003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1" name="Овал 250"/>
          <p:cNvSpPr>
            <a:spLocks noChangeAspect="1"/>
          </p:cNvSpPr>
          <p:nvPr/>
        </p:nvSpPr>
        <p:spPr>
          <a:xfrm>
            <a:off x="10762030" y="8389237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Овал 252"/>
          <p:cNvSpPr>
            <a:spLocks noChangeAspect="1"/>
          </p:cNvSpPr>
          <p:nvPr/>
        </p:nvSpPr>
        <p:spPr>
          <a:xfrm>
            <a:off x="8644238" y="5474349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1271840" y="7034488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1964671" y="6596858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32278" y="281386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7682284" y="709089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7173110" y="1410335"/>
            <a:ext cx="4714249" cy="338542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428" tIns="45714" rIns="91428" bIns="45714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6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Местами туман</a:t>
            </a:r>
            <a:r>
              <a:rPr lang="ru-RU" sz="1600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 </a:t>
            </a:r>
            <a:endParaRPr lang="ru-RU" sz="1200" dirty="0">
              <a:effectLst/>
              <a:latin typeface="Times New Roman"/>
              <a:ea typeface="Times New Roman"/>
            </a:endParaRPr>
          </a:p>
        </p:txBody>
      </p:sp>
      <p:pic>
        <p:nvPicPr>
          <p:cNvPr id="261" name="Picture 2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371600"/>
            <a:ext cx="416562" cy="361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00269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6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558" name="Заголовок 1"/>
          <p:cNvSpPr txBox="1">
            <a:spLocks/>
          </p:cNvSpPr>
          <p:nvPr/>
        </p:nvSpPr>
        <p:spPr bwMode="auto">
          <a:xfrm>
            <a:off x="-11108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1" tIns="32536" rIns="65091" bIns="32536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2016-2020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35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7" y="-144455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4" tIns="45527" rIns="91034" bIns="45527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95" y="432398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41" y="483284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3" y="2412154"/>
            <a:ext cx="2192788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8" y="3275794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8" y="3360777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5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9" y="3793539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4" y="490627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7" y="2220307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6" y="4065751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3" y="3735251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90" y="2054461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7" y="2800586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13" y="3219687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6" y="342924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3" y="5194535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2" y="6551057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7" y="501157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8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93" y="5181837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25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74" y="538798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4" y="362386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3" y="4135673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2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8" y="6232761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7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80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3" y="6249994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2" y="4936761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7" y="6857742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85" y="2474722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74" y="3962639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64" y="4356337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32" y="524352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05752"/>
            <a:ext cx="6461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5" y="6719138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5" y="5986437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7" y="6230458"/>
            <a:ext cx="1154986" cy="15937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9" y="648653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60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5" y="6872673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6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40" y="754214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7" y="3086336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5602" y="5610232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51" y="5792948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9" y="623094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75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7" y="379391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36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93" y="688658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32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250" y="4798456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3" y="8123476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43" y="2146767"/>
            <a:ext cx="1006475" cy="430888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4" y="4905609"/>
            <a:ext cx="15525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98781"/>
            <a:ext cx="1076327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8240" y="4059473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27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11" y="7836140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42" y="7204311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81" y="2748198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7" y="5294550"/>
            <a:ext cx="126523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724" name="Группа 234"/>
          <p:cNvGrpSpPr>
            <a:grpSpLocks/>
          </p:cNvGrpSpPr>
          <p:nvPr/>
        </p:nvGrpSpPr>
        <p:grpSpPr bwMode="auto">
          <a:xfrm>
            <a:off x="388954" y="8305799"/>
            <a:ext cx="6042023" cy="950914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824" name="Text Box 144"/>
            <p:cNvSpPr txBox="1">
              <a:spLocks noChangeArrowheads="1"/>
            </p:cNvSpPr>
            <p:nvPr/>
          </p:nvSpPr>
          <p:spPr bwMode="auto">
            <a:xfrm>
              <a:off x="1729480" y="8418864"/>
              <a:ext cx="2972870" cy="4248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725" name="Прямоугольник 237"/>
          <p:cNvSpPr>
            <a:spLocks noChangeArrowheads="1"/>
          </p:cNvSpPr>
          <p:nvPr/>
        </p:nvSpPr>
        <p:spPr bwMode="auto">
          <a:xfrm>
            <a:off x="1160469" y="8561397"/>
            <a:ext cx="5232401" cy="522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5" tIns="45527" rIns="91035" bIns="45527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в 2016-2020 гг. по муниципальным районам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8" y="6261337"/>
            <a:ext cx="698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10" y="4125356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3731" name="Группа 1"/>
          <p:cNvGrpSpPr>
            <a:grpSpLocks/>
          </p:cNvGrpSpPr>
          <p:nvPr/>
        </p:nvGrpSpPr>
        <p:grpSpPr bwMode="auto">
          <a:xfrm>
            <a:off x="509593" y="1219200"/>
            <a:ext cx="2201863" cy="2171701"/>
            <a:chOff x="509588" y="1219200"/>
            <a:chExt cx="2202391" cy="2172188"/>
          </a:xfrm>
        </p:grpSpPr>
        <p:grpSp>
          <p:nvGrpSpPr>
            <p:cNvPr id="23814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4" y="7600287"/>
                <a:ext cx="492240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382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512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46" y="2591108"/>
              <a:ext cx="274703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359" y="2654625"/>
              <a:ext cx="1122633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46" y="2975370"/>
              <a:ext cx="274703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359" y="3048413"/>
              <a:ext cx="1122633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46" y="2124278"/>
              <a:ext cx="274703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359" y="2214786"/>
              <a:ext cx="1122633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0863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5" y="4737336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8" y="5542201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91" y="3899133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605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6" y="1981437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6" y="7404337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30" y="7016984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41" y="243364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33" y="682371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22" y="425189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89" y="57889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50" y="650030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419" y="3016025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78" y="7676517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91" y="457481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82" y="373395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67" y="3745105"/>
            <a:ext cx="43645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406" y="5153257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59" y="559868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54" y="5016728"/>
            <a:ext cx="457715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1" y="4360013"/>
            <a:ext cx="47045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47" y="346588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38" y="45724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63" y="456734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517" y="739160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65" y="505323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77" y="552716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41" y="69482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34" y="6687615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81" y="628977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66" y="3897229"/>
            <a:ext cx="409057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21" y="434386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6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30" name="Заголовок 1"/>
          <p:cNvSpPr txBox="1">
            <a:spLocks/>
          </p:cNvSpPr>
          <p:nvPr/>
        </p:nvSpPr>
        <p:spPr bwMode="auto">
          <a:xfrm>
            <a:off x="-11108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1" tIns="32536" rIns="65091" bIns="32536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ТЕХНОГЕННЫМИ ПОЖАРАМИ ЗА 2016-2020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63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7" y="-144455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4" tIns="45527" rIns="91034" bIns="45527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95" y="432398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41" y="483284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3" y="2412154"/>
            <a:ext cx="2192788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8" y="3275794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8" y="3360777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5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9" y="3793539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4" y="490627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7" y="2220307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6" y="4065751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3" y="3735251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90" y="2054461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7" y="2800586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13" y="3219687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6" y="342924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3" y="5194535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2" y="6551057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7" y="501157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8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93" y="5181837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25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74" y="538798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4" y="362386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3" y="4135673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2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8" y="6232761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7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80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3" y="6249994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2" y="4936761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7" y="6857742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85" y="2474722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74" y="3962639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64" y="4194408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32" y="524352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58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5" y="6719138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5" y="5986437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7" y="6230458"/>
            <a:ext cx="1154986" cy="15937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9" y="648653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60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5" y="6872673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6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40" y="754214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7" y="3086336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7" y="5602525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51" y="5792948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9" y="6223237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75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7" y="379391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36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93" y="6878875"/>
            <a:ext cx="16319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870936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9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3" y="8123476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43" y="2162153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4" y="4913321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47671"/>
            <a:ext cx="1076327" cy="43088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88" y="3811825"/>
            <a:ext cx="1636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27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11" y="7836140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42" y="7204311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81" y="2748198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7" y="5302257"/>
            <a:ext cx="126523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6796" name="Группа 234"/>
          <p:cNvGrpSpPr>
            <a:grpSpLocks/>
          </p:cNvGrpSpPr>
          <p:nvPr/>
        </p:nvGrpSpPr>
        <p:grpSpPr bwMode="auto">
          <a:xfrm>
            <a:off x="388954" y="8169287"/>
            <a:ext cx="6042023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797" name="Прямоугольник 237"/>
          <p:cNvSpPr>
            <a:spLocks noChangeArrowheads="1"/>
          </p:cNvSpPr>
          <p:nvPr/>
        </p:nvSpPr>
        <p:spPr bwMode="auto">
          <a:xfrm>
            <a:off x="1160469" y="8561397"/>
            <a:ext cx="5232401" cy="522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5" tIns="45527" rIns="91035" bIns="45527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 (согласно статистических данных 2016-2020 гг.)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8" y="6261337"/>
            <a:ext cx="698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10" y="4125356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5" y="4737336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8" y="5542201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91" y="3810236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605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6" y="1981437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6" y="7404337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30" y="7016984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28" y="6536988"/>
            <a:ext cx="590961" cy="5496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35" y="5863967"/>
            <a:ext cx="561600" cy="4846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38"/>
            <a:ext cx="535366" cy="5377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15" y="5638816"/>
            <a:ext cx="561600" cy="46273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90" y="8465665"/>
            <a:ext cx="559887" cy="46493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2" y="6400824"/>
            <a:ext cx="561600" cy="53468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9" y="4560337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12" y="7120238"/>
            <a:ext cx="561600" cy="53403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9"/>
            <a:ext cx="484182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31" y="5113326"/>
            <a:ext cx="561600" cy="48541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401" y="5013311"/>
            <a:ext cx="561600" cy="49325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7" y="4430382"/>
            <a:ext cx="55436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84"/>
            <a:ext cx="57927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322" y="4419626"/>
            <a:ext cx="543901" cy="49231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51"/>
            <a:ext cx="562114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95" y="5810075"/>
            <a:ext cx="521927" cy="48586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7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9" y="4434020"/>
            <a:ext cx="561600" cy="54017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599" y="5643455"/>
            <a:ext cx="501948" cy="4525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92" y="6826879"/>
            <a:ext cx="561600" cy="47485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8" y="4373235"/>
            <a:ext cx="613504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6" y="7255972"/>
            <a:ext cx="564178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33"/>
            <a:ext cx="561600" cy="4893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18" y="3920008"/>
            <a:ext cx="582897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grpSp>
        <p:nvGrpSpPr>
          <p:cNvPr id="26882" name="Группа 101"/>
          <p:cNvGrpSpPr>
            <a:grpSpLocks/>
          </p:cNvGrpSpPr>
          <p:nvPr/>
        </p:nvGrpSpPr>
        <p:grpSpPr bwMode="auto">
          <a:xfrm>
            <a:off x="346084" y="1219201"/>
            <a:ext cx="2397125" cy="2317750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637" y="7600072"/>
              <a:ext cx="510292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2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7" y="2798775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9" y="279877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7" y="3216297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9" y="323851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9" y="1995501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7" tIns="45553" rIns="91087" bIns="4555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9" y="2057415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863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7" y="2371741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4" y="2376503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67" y="375763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53" y="332524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29" y="405330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68" y="2281824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75" y="256695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97" y="302434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404" y="303140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38" y="348939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38" y="387734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42" y="552949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21" y="622448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85" y="544731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68" y="677058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72" y="431026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95" y="250235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34" y="367414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115" y="767758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70" y="7452164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6009" y="685070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58" y="546419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6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654" name="Заголовок 1"/>
          <p:cNvSpPr txBox="1">
            <a:spLocks/>
          </p:cNvSpPr>
          <p:nvPr/>
        </p:nvSpPr>
        <p:spPr bwMode="auto">
          <a:xfrm>
            <a:off x="-11108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1" tIns="32536" rIns="65091" bIns="32536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С ТЕХНОГЕННЫМИ ПОЖАРАМИ ЗА 2021 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5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7" y="-144455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4" tIns="45527" rIns="91034" bIns="45527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95" y="432398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41" y="483284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3" y="2412154"/>
            <a:ext cx="2192788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8" y="3275794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8" y="3360777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5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9" y="3793539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4" y="490627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7" y="2220307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6" y="4065751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3" y="3735251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90" y="2054461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7" y="2800586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13" y="3219687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6" y="342924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3" y="5194549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2" y="6551057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7" y="501157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8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93" y="5181837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75233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74" y="538798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4" y="362386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3" y="4135673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2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8" y="6232764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7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193076"/>
            <a:ext cx="11255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3" y="6249994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2" y="4936761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7" y="6857742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85" y="2474722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74" y="3962639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64" y="4267437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134605" y="5181606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58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5" y="6719138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5" y="5986437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7" y="6230458"/>
            <a:ext cx="1154986" cy="15937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9" y="6478836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60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5" y="6872673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6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40" y="754214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7" y="3086336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7" y="5610232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51" y="5792948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9" y="623094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75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7" y="379391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36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457205" y="6781808"/>
            <a:ext cx="16319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32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9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3" y="8123476"/>
            <a:ext cx="10334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72984" y="2362178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4" y="4913321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83386"/>
            <a:ext cx="1076327" cy="430888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4915" y="3988829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27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70" y="7786925"/>
            <a:ext cx="671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7" y="7204311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81" y="2748198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7" y="5302257"/>
            <a:ext cx="126523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7820" name="Группа 234"/>
          <p:cNvGrpSpPr>
            <a:grpSpLocks/>
          </p:cNvGrpSpPr>
          <p:nvPr/>
        </p:nvGrpSpPr>
        <p:grpSpPr bwMode="auto">
          <a:xfrm>
            <a:off x="388954" y="8169287"/>
            <a:ext cx="6042023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821" name="Прямоугольник 237"/>
          <p:cNvSpPr>
            <a:spLocks noChangeArrowheads="1"/>
          </p:cNvSpPr>
          <p:nvPr/>
        </p:nvSpPr>
        <p:spPr bwMode="auto">
          <a:xfrm>
            <a:off x="1160469" y="8561397"/>
            <a:ext cx="5232401" cy="522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5" tIns="45527" rIns="91035" bIns="45527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8" y="6261337"/>
            <a:ext cx="698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33371" y="3807855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5" y="4737336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8" y="5542201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91" y="3810236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605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6" y="1981437"/>
            <a:ext cx="747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6" y="7404337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30" y="6947364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8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grpSp>
        <p:nvGrpSpPr>
          <p:cNvPr id="27837" name="Группа 101"/>
          <p:cNvGrpSpPr>
            <a:grpSpLocks/>
          </p:cNvGrpSpPr>
          <p:nvPr/>
        </p:nvGrpSpPr>
        <p:grpSpPr bwMode="auto">
          <a:xfrm>
            <a:off x="381015" y="1219194"/>
            <a:ext cx="2392363" cy="2317750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13" y="7600072"/>
              <a:ext cx="513959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7" y="2798775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9" y="279877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7" y="3216297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9" y="323851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9" y="1995501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7" tIns="45553" rIns="91087" bIns="4555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9" y="2057415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863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7" y="2371741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4" y="2376503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6" y="379911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967173" y="499659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41" y="249218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3" y="645953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5" y="766575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7" y="511335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15" y="4613049"/>
            <a:ext cx="507344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8" y="746649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8990017" y="4203722"/>
            <a:ext cx="708024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10/1</a:t>
            </a:r>
          </a:p>
        </p:txBody>
      </p:sp>
      <p:sp>
        <p:nvSpPr>
          <p:cNvPr id="27873" name="Rectangle 58"/>
          <p:cNvSpPr>
            <a:spLocks noChangeArrowheads="1"/>
          </p:cNvSpPr>
          <p:nvPr/>
        </p:nvSpPr>
        <p:spPr bwMode="auto">
          <a:xfrm>
            <a:off x="2733678" y="1225552"/>
            <a:ext cx="9610727" cy="45211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695" tIns="63849" rIns="127695" bIns="63849">
            <a:spAutoFit/>
          </a:bodyPr>
          <a:lstStyle/>
          <a:p>
            <a:pPr algn="ctr" defTabSz="1271957"/>
            <a:r>
              <a:rPr lang="ru-RU" altLang="ru-RU" sz="2100" b="1" dirty="0">
                <a:solidFill>
                  <a:srgbClr val="000000"/>
                </a:solidFill>
              </a:rPr>
              <a:t>В </a:t>
            </a:r>
            <a:r>
              <a:rPr lang="ru-RU" altLang="ru-RU" sz="2100" b="1" dirty="0">
                <a:solidFill>
                  <a:srgbClr val="FF0000"/>
                </a:solidFill>
              </a:rPr>
              <a:t>2021</a:t>
            </a:r>
            <a:r>
              <a:rPr lang="ru-RU" altLang="ru-RU" sz="21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2100" b="1" dirty="0">
                <a:solidFill>
                  <a:srgbClr val="FF0000"/>
                </a:solidFill>
              </a:rPr>
              <a:t>110 </a:t>
            </a:r>
            <a:r>
              <a:rPr lang="ru-RU" altLang="ru-RU" sz="2100" b="1" dirty="0">
                <a:solidFill>
                  <a:srgbClr val="000000"/>
                </a:solidFill>
              </a:rPr>
              <a:t>человек.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70" y="334217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8" y="452159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6" y="697830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5814120" y="737276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4723919" y="307555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8577266" y="6474144"/>
            <a:ext cx="695806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/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7846068" y="406288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6751496" y="440172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344558" y="307554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10513355" y="838561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5123765" y="587437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6060107" y="552187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8687109" y="450691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700704" y="716282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4805668" y="689728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4502532" y="407145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5743234" y="360096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3524874" y="620472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8414661" y="549483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8858419" y="350522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>
            <a:off x="10454304" y="545141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355339" y="226188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>
            <a:off x="10580128" y="723316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10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8" y="1219201"/>
            <a:ext cx="12047539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8" y="1219201"/>
            <a:ext cx="12047539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" name="Полилиния 143"/>
          <p:cNvSpPr/>
          <p:nvPr/>
        </p:nvSpPr>
        <p:spPr>
          <a:xfrm>
            <a:off x="4367888" y="5210697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5" name="Полилиния 144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6845316" y="432401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1152265" y="4832879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5685383" y="2412191"/>
            <a:ext cx="2192788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8240580" y="3275794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5040729" y="347411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783718" y="3360777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6522065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10682679" y="3793539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7937224" y="4906309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341665" y="289073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725547" y="2220307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2504996" y="406578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9440871" y="2062168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6018215" y="282099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8264532" y="345599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5013327" y="3756030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1881198" y="3657607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8318503" y="516890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5973764" y="6569081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4292610" y="3933830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70" name="Полилиния 169"/>
          <p:cNvSpPr/>
          <p:nvPr/>
        </p:nvSpPr>
        <p:spPr>
          <a:xfrm>
            <a:off x="5576487" y="501160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5684839" y="5211770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0754" y="540703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65701" y="4510094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21774" y="538798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28954" y="3623899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7629533" y="3746739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15123" y="414338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08537" y="5721122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8191510" y="6346831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9670271" y="5810360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9837751" y="617379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6548440" y="5972409"/>
            <a:ext cx="13890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25386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56632" y="4936795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0153" y="6857742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86585" y="2474722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52174" y="3970344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10764" y="420212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5" name="Прямоугольник 194"/>
          <p:cNvSpPr/>
          <p:nvPr/>
        </p:nvSpPr>
        <p:spPr>
          <a:xfrm>
            <a:off x="10291768" y="511016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82274" y="7123118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90941" y="611664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0140" y="6714892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095355" y="5986437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олилиния 199"/>
          <p:cNvSpPr/>
          <p:nvPr/>
        </p:nvSpPr>
        <p:spPr>
          <a:xfrm>
            <a:off x="4369842" y="6231452"/>
            <a:ext cx="1154986" cy="15937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рямоугольник 200"/>
          <p:cNvSpPr/>
          <p:nvPr/>
        </p:nvSpPr>
        <p:spPr>
          <a:xfrm>
            <a:off x="4459299" y="648653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2" name="Полилиния 201"/>
          <p:cNvSpPr/>
          <p:nvPr/>
        </p:nvSpPr>
        <p:spPr>
          <a:xfrm>
            <a:off x="6869784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8007106" y="6872673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9340696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9523416" y="7345370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10147740" y="754214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3082937" y="3094045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08" name="Полилиния 207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2268542" y="539433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0" name="Полилиния 209"/>
          <p:cNvSpPr/>
          <p:nvPr/>
        </p:nvSpPr>
        <p:spPr>
          <a:xfrm>
            <a:off x="1325551" y="5792982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1468441" y="6067430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3433101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3746505" y="474504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184277" y="3793950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5" name="Прямоугольник 214"/>
          <p:cNvSpPr/>
          <p:nvPr/>
        </p:nvSpPr>
        <p:spPr>
          <a:xfrm>
            <a:off x="3300426" y="365783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509593" y="688658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7" name="Полилиния 216"/>
          <p:cNvSpPr/>
          <p:nvPr/>
        </p:nvSpPr>
        <p:spPr>
          <a:xfrm>
            <a:off x="4953666" y="1672084"/>
            <a:ext cx="1174931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35" tIns="45575" rIns="91135" bIns="4557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5162558" y="2087568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7085016" y="6915156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7516814" y="4780201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4248161" y="8131182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3621095" y="2482830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679452" y="496094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8624894" y="3927709"/>
            <a:ext cx="19192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778134" y="4440246"/>
            <a:ext cx="14700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5349878" y="7200908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8156576" y="7288221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4551381" y="2682882"/>
            <a:ext cx="6349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000387" y="5703893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0" name="Группа 359"/>
          <p:cNvGrpSpPr>
            <a:grpSpLocks/>
          </p:cNvGrpSpPr>
          <p:nvPr/>
        </p:nvGrpSpPr>
        <p:grpSpPr bwMode="auto">
          <a:xfrm>
            <a:off x="457203" y="8169287"/>
            <a:ext cx="5842000" cy="1087438"/>
            <a:chOff x="793779" y="8233439"/>
            <a:chExt cx="4921221" cy="1361801"/>
          </a:xfrm>
        </p:grpSpPr>
        <p:sp>
          <p:nvSpPr>
            <p:cNvPr id="231" name="Прямоугольник 23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3" name="Прямоугольник 362"/>
          <p:cNvSpPr>
            <a:spLocks noChangeArrowheads="1"/>
          </p:cNvSpPr>
          <p:nvPr/>
        </p:nvSpPr>
        <p:spPr bwMode="auto">
          <a:xfrm>
            <a:off x="1087453" y="8561403"/>
            <a:ext cx="5222875" cy="522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898" tIns="45462" rIns="90898" bIns="45462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2016-2021 гг.): </a:t>
            </a:r>
          </a:p>
        </p:txBody>
      </p:sp>
      <p:sp>
        <p:nvSpPr>
          <p:cNvPr id="234" name="Овал 233"/>
          <p:cNvSpPr>
            <a:spLocks noChangeAspect="1"/>
          </p:cNvSpPr>
          <p:nvPr/>
        </p:nvSpPr>
        <p:spPr>
          <a:xfrm>
            <a:off x="515546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829979" y="502925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6" name="Прямоугольник 235"/>
          <p:cNvSpPr/>
          <p:nvPr/>
        </p:nvSpPr>
        <p:spPr>
          <a:xfrm>
            <a:off x="2590812" y="6256344"/>
            <a:ext cx="8127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37" name="Прямоугольник 236"/>
          <p:cNvSpPr/>
          <p:nvPr/>
        </p:nvSpPr>
        <p:spPr>
          <a:xfrm>
            <a:off x="10439401" y="8166336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3429002" y="3992850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533977" y="8534462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7010401" y="6248413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9049139" y="426721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7829937" y="403861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81015" y="1219201"/>
            <a:ext cx="2392363" cy="2405064"/>
            <a:chOff x="487379" y="7592966"/>
            <a:chExt cx="5699312" cy="2002274"/>
          </a:xfrm>
        </p:grpSpPr>
        <p:sp>
          <p:nvSpPr>
            <p:cNvPr id="245" name="Прямоугольник 244"/>
            <p:cNvSpPr/>
            <p:nvPr/>
          </p:nvSpPr>
          <p:spPr>
            <a:xfrm>
              <a:off x="793713" y="7599575"/>
              <a:ext cx="5173628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51" name="Прямоугольник 250"/>
          <p:cNvSpPr>
            <a:spLocks noChangeAspect="1"/>
          </p:cNvSpPr>
          <p:nvPr/>
        </p:nvSpPr>
        <p:spPr>
          <a:xfrm>
            <a:off x="646127" y="2798775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" name="Прямоугольник 256"/>
          <p:cNvSpPr/>
          <p:nvPr/>
        </p:nvSpPr>
        <p:spPr>
          <a:xfrm>
            <a:off x="1011239" y="279877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8" name="Прямоугольник 257"/>
          <p:cNvSpPr/>
          <p:nvPr/>
        </p:nvSpPr>
        <p:spPr>
          <a:xfrm>
            <a:off x="1011239" y="323851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0" name="Прямоугольник 259"/>
          <p:cNvSpPr>
            <a:spLocks noChangeAspect="1"/>
          </p:cNvSpPr>
          <p:nvPr/>
        </p:nvSpPr>
        <p:spPr>
          <a:xfrm>
            <a:off x="639779" y="1995501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87" tIns="45553" rIns="91087" bIns="4555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Прямоугольник 266"/>
          <p:cNvSpPr/>
          <p:nvPr/>
        </p:nvSpPr>
        <p:spPr>
          <a:xfrm>
            <a:off x="1011239" y="2057415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863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70" name="Прямоугольник 269"/>
          <p:cNvSpPr>
            <a:spLocks noChangeAspect="1"/>
          </p:cNvSpPr>
          <p:nvPr/>
        </p:nvSpPr>
        <p:spPr>
          <a:xfrm>
            <a:off x="646127" y="2371741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1" name="Прямоугольник 270"/>
          <p:cNvSpPr/>
          <p:nvPr/>
        </p:nvSpPr>
        <p:spPr>
          <a:xfrm>
            <a:off x="990614" y="2376503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72" name="Прямоугольник 271"/>
          <p:cNvSpPr>
            <a:spLocks noChangeAspect="1"/>
          </p:cNvSpPr>
          <p:nvPr/>
        </p:nvSpPr>
        <p:spPr>
          <a:xfrm>
            <a:off x="646127" y="3216297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64" tIns="45542" rIns="91064" bIns="455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5275274" y="3257527"/>
            <a:ext cx="1076327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096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74" name="Овал 273"/>
          <p:cNvSpPr>
            <a:spLocks noChangeAspect="1"/>
          </p:cNvSpPr>
          <p:nvPr/>
        </p:nvSpPr>
        <p:spPr>
          <a:xfrm>
            <a:off x="2174995" y="401571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75" name="Заголовок 1"/>
          <p:cNvSpPr txBox="1">
            <a:spLocks/>
          </p:cNvSpPr>
          <p:nvPr/>
        </p:nvSpPr>
        <p:spPr bwMode="auto">
          <a:xfrm>
            <a:off x="-11108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1" tIns="32536" rIns="65091" bIns="32536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2016-2021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7" y="-144455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4" tIns="45527" rIns="91034" bIns="45527"/>
          <a:lstStyle/>
          <a:p>
            <a:endParaRPr lang="ru-RU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691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68245</TotalTime>
  <Words>1061</Words>
  <Application>Microsoft Office PowerPoint</Application>
  <PresentationFormat>A3 (297x420 мм)</PresentationFormat>
  <Paragraphs>591</Paragraphs>
  <Slides>10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10</vt:i4>
      </vt:variant>
    </vt:vector>
  </HeadingPairs>
  <TitlesOfParts>
    <vt:vector size="13" baseType="lpstr">
      <vt:lpstr>Поток</vt:lpstr>
      <vt:lpstr>2_Поток</vt:lpstr>
      <vt:lpstr>3_Поток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4048</cp:revision>
  <cp:lastPrinted>2020-06-04T16:57:06Z</cp:lastPrinted>
  <dcterms:created xsi:type="dcterms:W3CDTF">2016-06-03T06:31:21Z</dcterms:created>
  <dcterms:modified xsi:type="dcterms:W3CDTF">2021-07-18T09:42:01Z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